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1"/>
  </p:notesMasterIdLst>
  <p:sldIdLst>
    <p:sldId id="303" r:id="rId5"/>
    <p:sldId id="330" r:id="rId6"/>
    <p:sldId id="335" r:id="rId7"/>
    <p:sldId id="302" r:id="rId8"/>
    <p:sldId id="332" r:id="rId9"/>
    <p:sldId id="307" r:id="rId10"/>
    <p:sldId id="304" r:id="rId11"/>
    <p:sldId id="333" r:id="rId12"/>
    <p:sldId id="310" r:id="rId13"/>
    <p:sldId id="334" r:id="rId14"/>
    <p:sldId id="312" r:id="rId15"/>
    <p:sldId id="329" r:id="rId16"/>
    <p:sldId id="319" r:id="rId17"/>
    <p:sldId id="336" r:id="rId18"/>
    <p:sldId id="337" r:id="rId19"/>
    <p:sldId id="338" r:id="rId20"/>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7D45DA-ABAC-42BF-B757-C78644492DC6}" name="#NI YUQIN#" initials="" userId="S::YUQIN001@e.ntu.edu.sg::edf0547c-0190-4036-855d-43e773c42b6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E260CF"/>
    <a:srgbClr val="FFFFFF"/>
    <a:srgbClr val="4472C4"/>
    <a:srgbClr val="ED7D31"/>
    <a:srgbClr val="BF9000"/>
    <a:srgbClr val="FEE2FF"/>
    <a:srgbClr val="00B0F0"/>
    <a:srgbClr val="C55A1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1028F-EDE2-4EC8-8C3D-5C458C645FB9}" v="141" dt="2025-02-07T06:35:33.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93" autoAdjust="0"/>
    <p:restoredTop sz="83148" autoAdjust="0"/>
  </p:normalViewPr>
  <p:slideViewPr>
    <p:cSldViewPr snapToGrid="0">
      <p:cViewPr>
        <p:scale>
          <a:sx n="30" d="100"/>
          <a:sy n="30" d="100"/>
        </p:scale>
        <p:origin x="3612" y="1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2025/2/7</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a:t>
            </a:r>
            <a:r>
              <a:rPr lang="en-US" altLang="zh-CN" sz="1800" dirty="0">
                <a:solidFill>
                  <a:srgbClr val="FF0000"/>
                </a:solidFill>
                <a:effectLst/>
                <a:latin typeface="Times New Roman" panose="02020603050405020304" pitchFamily="18" charset="0"/>
                <a:ea typeface="黑体" panose="02010609060101010101" pitchFamily="49" charset="-122"/>
              </a:rPr>
              <a:t>lab-scale experimental </a:t>
            </a:r>
            <a:r>
              <a:rPr lang="en-US" altLang="zh-CN" sz="1800" dirty="0">
                <a:effectLst/>
                <a:latin typeface="Times New Roman" panose="02020603050405020304" pitchFamily="18" charset="0"/>
                <a:ea typeface="黑体" panose="02010609060101010101" pitchFamily="49" charset="-122"/>
              </a:rPr>
              <a:t>BMED stack.</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34361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11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S3. Schematic experimental setup for determining the electrode resistance. (Conditions: electrode solution = 0.3 M Na</a:t>
            </a:r>
            <a:r>
              <a:rPr lang="en-US" altLang="zh-CN" sz="1800" kern="100" baseline="-25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SO</a:t>
            </a:r>
            <a:r>
              <a:rPr lang="en-US" altLang="zh-CN" sz="1800" kern="100" baseline="-25000" dirty="0">
                <a:effectLst/>
                <a:latin typeface="Times New Roman" panose="02020603050405020304" pitchFamily="18" charset="0"/>
                <a:ea typeface="等线 Light" panose="02010600030101010101" pitchFamily="2" charset="-122"/>
                <a:cs typeface="Times New Roman" panose="02020603050405020304" pitchFamily="18" charset="0"/>
              </a:rPr>
              <a:t>4</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 current density = 5~20 mA/cm</a:t>
            </a:r>
            <a:r>
              <a:rPr lang="en-US" altLang="zh-CN" sz="18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14</a:t>
            </a:fld>
            <a:endParaRPr lang="zh-CN" altLang="en-US"/>
          </a:p>
        </p:txBody>
      </p:sp>
    </p:spTree>
    <p:extLst>
      <p:ext uri="{BB962C8B-B14F-4D97-AF65-F5344CB8AC3E}">
        <p14:creationId xmlns:p14="http://schemas.microsoft.com/office/powerpoint/2010/main" val="3819781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S4 Voltage drop of the electrode compartments as a function of direct current.</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15</a:t>
            </a:fld>
            <a:endParaRPr lang="zh-CN" altLang="en-US"/>
          </a:p>
        </p:txBody>
      </p:sp>
    </p:spTree>
    <p:extLst>
      <p:ext uri="{BB962C8B-B14F-4D97-AF65-F5344CB8AC3E}">
        <p14:creationId xmlns:p14="http://schemas.microsoft.com/office/powerpoint/2010/main" val="3255523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S5. (a) The conductivity change in salt, acid and base chamber over time. (Conditions: Feed solution = NaCl or SWB, current density = 15 mA/cm</a:t>
            </a:r>
            <a:r>
              <a:rPr lang="en-US" altLang="zh-CN" sz="18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 The relationship between chamber resistance and total resistance in the BMED system during the treatment of SWB and NaCl solutions. (c) The resistance change of membrane and chamber over time when treating NaCl. (d) The resistance change of membrane and chamber over time when treating SWB.</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16</a:t>
            </a:fld>
            <a:endParaRPr lang="zh-CN" altLang="en-US"/>
          </a:p>
        </p:txBody>
      </p:sp>
    </p:spTree>
    <p:extLst>
      <p:ext uri="{BB962C8B-B14F-4D97-AF65-F5344CB8AC3E}">
        <p14:creationId xmlns:p14="http://schemas.microsoft.com/office/powerpoint/2010/main" val="357288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CEM facing SWBC: (b1) SEM diagram; (b2) EDS elemental mapping image of Mg; (b3) EDS elemental mapping image of Ca; (b4) EDS map spectrum. 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CEM. AC: acid chamber; SWBC: seawater brine chamber; BC: base chamber). </a:t>
            </a:r>
            <a:endParaRPr lang="en-US"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3 The SEM graph and </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EDS map spectrum</a:t>
            </a:r>
            <a:r>
              <a:rPr lang="en-US" dirty="0"/>
              <a:t> of cross-section of membranes. BPM</a:t>
            </a:r>
            <a:r>
              <a:rPr lang="en-US" altLang="zh-CN" sz="1200" dirty="0">
                <a:effectLst/>
                <a:latin typeface="Times New Roman" panose="02020603050405020304" pitchFamily="18" charset="0"/>
                <a:ea typeface="+mn-ea"/>
              </a:rPr>
              <a:t>: (a1) SEM diagram; (a2) EDS map spectrum; (a3) EDS elemental mapping image of Mg; (a4) EDS elemental mapping image of Ca</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400925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4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5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6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NaCl or SWB,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mn-ea"/>
                <a:cs typeface="Times New Roman" panose="02020603050405020304" pitchFamily="18" charset="0"/>
              </a:rPr>
              <a:t>Figure 7. </a:t>
            </a:r>
            <a:r>
              <a:rPr lang="en-US" altLang="zh-CN" dirty="0"/>
              <a:t>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SCEM facing SWBC: (b1) SEM diagram; (b2) EDS elemental mapping image of Mg; (b3) EDS elemental mapping image of Ca; (b4) EDS map spectrum. SCEM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SCEM. AC: acid chamber; SWBC: seawater brine chamber; BC: base chamber). </a:t>
            </a:r>
            <a:endParaRPr lang="en-US" altLang="zh-CN"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8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9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2025/2/7</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8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4.e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86.emf"/><Relationship Id="rId4" Type="http://schemas.openxmlformats.org/officeDocument/2006/relationships/image" Target="../media/image83.emf"/><Relationship Id="rId9" Type="http://schemas.openxmlformats.org/officeDocument/2006/relationships/oleObject" Target="../embeddings/oleObject26.bin"/></Relationships>
</file>

<file path=ppt/slides/_rels/slide1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9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9.e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91.emf"/><Relationship Id="rId4" Type="http://schemas.openxmlformats.org/officeDocument/2006/relationships/image" Target="../media/image88.emf"/><Relationship Id="rId9" Type="http://schemas.openxmlformats.org/officeDocument/2006/relationships/oleObject" Target="../embeddings/oleObject31.bin"/></Relationships>
</file>

<file path=ppt/slides/_rels/slide1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tif"/><Relationship Id="rId7" Type="http://schemas.microsoft.com/office/2007/relationships/hdphoto" Target="../media/hdphoto27.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5.png"/><Relationship Id="rId5" Type="http://schemas.microsoft.com/office/2007/relationships/hdphoto" Target="../media/hdphoto26.wdp"/><Relationship Id="rId4" Type="http://schemas.openxmlformats.org/officeDocument/2006/relationships/image" Target="../media/image94.png"/><Relationship Id="rId9" Type="http://schemas.openxmlformats.org/officeDocument/2006/relationships/image" Target="../media/image97.png"/></Relationships>
</file>

<file path=ppt/slides/_rels/slide13.xml.rels><?xml version="1.0" encoding="UTF-8" standalone="yes"?>
<Relationships xmlns="http://schemas.openxmlformats.org/package/2006/relationships"><Relationship Id="rId8" Type="http://schemas.openxmlformats.org/officeDocument/2006/relationships/image" Target="../media/image103.jpg"/><Relationship Id="rId3" Type="http://schemas.openxmlformats.org/officeDocument/2006/relationships/image" Target="../media/image98.jpg"/><Relationship Id="rId7" Type="http://schemas.openxmlformats.org/officeDocument/2006/relationships/image" Target="../media/image10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1.jpg"/><Relationship Id="rId5" Type="http://schemas.openxmlformats.org/officeDocument/2006/relationships/image" Target="../media/image100.jpg"/><Relationship Id="rId10" Type="http://schemas.openxmlformats.org/officeDocument/2006/relationships/image" Target="../media/image105.jpg"/><Relationship Id="rId4" Type="http://schemas.openxmlformats.org/officeDocument/2006/relationships/image" Target="../media/image99.jpg"/><Relationship Id="rId9" Type="http://schemas.openxmlformats.org/officeDocument/2006/relationships/image" Target="../media/image104.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16.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oleObject" Target="../embeddings/oleObject35.bin"/><Relationship Id="rId10" Type="http://schemas.openxmlformats.org/officeDocument/2006/relationships/image" Target="../media/image110.emf"/><Relationship Id="rId4" Type="http://schemas.openxmlformats.org/officeDocument/2006/relationships/image" Target="../media/image107.emf"/><Relationship Id="rId9" Type="http://schemas.openxmlformats.org/officeDocument/2006/relationships/oleObject" Target="../embeddings/oleObject37.bin"/></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3.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12.wdp"/><Relationship Id="rId18" Type="http://schemas.microsoft.com/office/2007/relationships/hdphoto" Target="../media/hdphoto14.wdp"/><Relationship Id="rId26" Type="http://schemas.openxmlformats.org/officeDocument/2006/relationships/image" Target="../media/image39.png"/><Relationship Id="rId3" Type="http://schemas.openxmlformats.org/officeDocument/2006/relationships/image" Target="../media/image22.png"/><Relationship Id="rId21" Type="http://schemas.openxmlformats.org/officeDocument/2006/relationships/image" Target="../media/image34.tif"/><Relationship Id="rId7" Type="http://schemas.openxmlformats.org/officeDocument/2006/relationships/image" Target="../media/image25.png"/><Relationship Id="rId12" Type="http://schemas.openxmlformats.org/officeDocument/2006/relationships/image" Target="../media/image29.png"/><Relationship Id="rId17" Type="http://schemas.openxmlformats.org/officeDocument/2006/relationships/image" Target="../media/image32.png"/><Relationship Id="rId25"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31.png"/><Relationship Id="rId20" Type="http://schemas.microsoft.com/office/2007/relationships/hdphoto" Target="../media/hdphoto15.wdp"/><Relationship Id="rId29" Type="http://schemas.microsoft.com/office/2007/relationships/hdphoto" Target="../media/hdphoto17.wdp"/><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28.png"/><Relationship Id="rId24" Type="http://schemas.openxmlformats.org/officeDocument/2006/relationships/image" Target="../media/image37.png"/><Relationship Id="rId5" Type="http://schemas.openxmlformats.org/officeDocument/2006/relationships/image" Target="../media/image24.png"/><Relationship Id="rId15" Type="http://schemas.microsoft.com/office/2007/relationships/hdphoto" Target="../media/hdphoto13.wdp"/><Relationship Id="rId23" Type="http://schemas.openxmlformats.org/officeDocument/2006/relationships/image" Target="../media/image36.png"/><Relationship Id="rId28"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3.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0.png"/><Relationship Id="rId22" Type="http://schemas.openxmlformats.org/officeDocument/2006/relationships/image" Target="../media/image35.tif"/><Relationship Id="rId27" Type="http://schemas.microsoft.com/office/2007/relationships/hdphoto" Target="../media/hdphoto16.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4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4.emf"/><Relationship Id="rId4" Type="http://schemas.openxmlformats.org/officeDocument/2006/relationships/image" Target="../media/image41.emf"/><Relationship Id="rId9"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50.emf"/><Relationship Id="rId2" Type="http://schemas.openxmlformats.org/officeDocument/2006/relationships/notesSlide" Target="../notesSlides/notesSlide6.xml"/><Relationship Id="rId16"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47.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49.emf"/><Relationship Id="rId4" Type="http://schemas.openxmlformats.org/officeDocument/2006/relationships/image" Target="../media/image46.emf"/><Relationship Id="rId9" Type="http://schemas.openxmlformats.org/officeDocument/2006/relationships/oleObject" Target="../embeddings/oleObject9.bin"/><Relationship Id="rId14" Type="http://schemas.openxmlformats.org/officeDocument/2006/relationships/image" Target="../media/image51.emf"/></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microsoft.com/office/2007/relationships/hdphoto" Target="../media/hdphoto19.wdp"/><Relationship Id="rId18" Type="http://schemas.openxmlformats.org/officeDocument/2006/relationships/image" Target="../media/image63.png"/><Relationship Id="rId26" Type="http://schemas.openxmlformats.org/officeDocument/2006/relationships/image" Target="../media/image69.png"/><Relationship Id="rId3" Type="http://schemas.openxmlformats.org/officeDocument/2006/relationships/image" Target="../media/image53.jpg"/><Relationship Id="rId21" Type="http://schemas.microsoft.com/office/2007/relationships/hdphoto" Target="../media/hdphoto22.wdp"/><Relationship Id="rId7" Type="http://schemas.openxmlformats.org/officeDocument/2006/relationships/image" Target="../media/image56.jpg"/><Relationship Id="rId12" Type="http://schemas.openxmlformats.org/officeDocument/2006/relationships/image" Target="../media/image60.png"/><Relationship Id="rId17" Type="http://schemas.microsoft.com/office/2007/relationships/hdphoto" Target="../media/hdphoto21.wdp"/><Relationship Id="rId25" Type="http://schemas.openxmlformats.org/officeDocument/2006/relationships/image" Target="../media/image68.png"/><Relationship Id="rId2" Type="http://schemas.openxmlformats.org/officeDocument/2006/relationships/notesSlide" Target="../notesSlides/notesSlide7.xml"/><Relationship Id="rId16" Type="http://schemas.openxmlformats.org/officeDocument/2006/relationships/image" Target="../media/image62.png"/><Relationship Id="rId20" Type="http://schemas.openxmlformats.org/officeDocument/2006/relationships/image" Target="../media/image65.png"/><Relationship Id="rId29" Type="http://schemas.microsoft.com/office/2007/relationships/hdphoto" Target="../media/hdphoto25.wdp"/><Relationship Id="rId1" Type="http://schemas.openxmlformats.org/officeDocument/2006/relationships/slideLayout" Target="../slideLayouts/slideLayout2.xml"/><Relationship Id="rId6" Type="http://schemas.openxmlformats.org/officeDocument/2006/relationships/image" Target="../media/image55.jpg"/><Relationship Id="rId11" Type="http://schemas.microsoft.com/office/2007/relationships/hdphoto" Target="../media/hdphoto18.wdp"/><Relationship Id="rId24" Type="http://schemas.openxmlformats.org/officeDocument/2006/relationships/image" Target="../media/image67.png"/><Relationship Id="rId5" Type="http://schemas.openxmlformats.org/officeDocument/2006/relationships/image" Target="../media/image54.jpg"/><Relationship Id="rId15" Type="http://schemas.microsoft.com/office/2007/relationships/hdphoto" Target="../media/hdphoto20.wdp"/><Relationship Id="rId23" Type="http://schemas.microsoft.com/office/2007/relationships/hdphoto" Target="../media/hdphoto23.wdp"/><Relationship Id="rId28" Type="http://schemas.openxmlformats.org/officeDocument/2006/relationships/image" Target="../media/image70.png"/><Relationship Id="rId10" Type="http://schemas.openxmlformats.org/officeDocument/2006/relationships/image" Target="../media/image59.png"/><Relationship Id="rId19" Type="http://schemas.openxmlformats.org/officeDocument/2006/relationships/image" Target="../media/image64.png"/><Relationship Id="rId31" Type="http://schemas.openxmlformats.org/officeDocument/2006/relationships/image" Target="../media/image72.png"/><Relationship Id="rId4" Type="http://schemas.openxmlformats.org/officeDocument/2006/relationships/image" Target="../media/image2.png"/><Relationship Id="rId9" Type="http://schemas.openxmlformats.org/officeDocument/2006/relationships/image" Target="../media/image58.png"/><Relationship Id="rId14" Type="http://schemas.openxmlformats.org/officeDocument/2006/relationships/image" Target="../media/image61.png"/><Relationship Id="rId22" Type="http://schemas.openxmlformats.org/officeDocument/2006/relationships/image" Target="../media/image66.png"/><Relationship Id="rId27" Type="http://schemas.microsoft.com/office/2007/relationships/hdphoto" Target="../media/hdphoto24.wdp"/><Relationship Id="rId30"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7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76.emf"/><Relationship Id="rId4" Type="http://schemas.openxmlformats.org/officeDocument/2006/relationships/image" Target="../media/image73.emf"/><Relationship Id="rId9"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8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9.e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81.emf"/><Relationship Id="rId4" Type="http://schemas.openxmlformats.org/officeDocument/2006/relationships/image" Target="../media/image78.emf"/><Relationship Id="rId9" Type="http://schemas.openxmlformats.org/officeDocument/2006/relationships/oleObject" Target="../embeddings/oleObject2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3514768"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4552966" y="2173937"/>
            <a:ext cx="232405" cy="334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572933"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5807101"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3213306"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136848"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434307"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2358603" y="217135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2592771" y="217135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2219570"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3305838" y="2170046"/>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3330489" y="34213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87" name="矩形 286">
            <a:extLst>
              <a:ext uri="{FF2B5EF4-FFF2-40B4-BE49-F238E27FC236}">
                <a16:creationId xmlns:a16="http://schemas.microsoft.com/office/drawing/2014/main" id="{76E0EF8B-539C-72C2-5457-0D153064ECE3}"/>
              </a:ext>
            </a:extLst>
          </p:cNvPr>
          <p:cNvSpPr/>
          <p:nvPr/>
        </p:nvSpPr>
        <p:spPr>
          <a:xfrm>
            <a:off x="6768854" y="2171351"/>
            <a:ext cx="232405" cy="3348000"/>
          </a:xfrm>
          <a:prstGeom prst="rect">
            <a:avLst/>
          </a:prstGeom>
          <a:solidFill>
            <a:srgbClr val="C55A1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807051" y="2174811"/>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827018" y="2171351"/>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9061186" y="2171351"/>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466465"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390934"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688392"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10125321"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1163518" y="2186386"/>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2183485"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2417653"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822931"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747401"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2044859"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89" name="矩形 88">
            <a:extLst>
              <a:ext uri="{FF2B5EF4-FFF2-40B4-BE49-F238E27FC236}">
                <a16:creationId xmlns:a16="http://schemas.microsoft.com/office/drawing/2014/main" id="{3F681580-614D-6FEE-29B0-DC7F9B72FBD2}"/>
              </a:ext>
            </a:extLst>
          </p:cNvPr>
          <p:cNvSpPr/>
          <p:nvPr/>
        </p:nvSpPr>
        <p:spPr>
          <a:xfrm>
            <a:off x="-407954" y="5871919"/>
            <a:ext cx="1605081" cy="7495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Electrode Chamber</a:t>
            </a:r>
            <a:endParaRPr lang="zh-CN" altLang="en-US" sz="2400" dirty="0">
              <a:latin typeface="Arial" panose="020B0604020202020204" pitchFamily="34" charset="0"/>
              <a:cs typeface="Arial" panose="020B0604020202020204" pitchFamily="34" charset="0"/>
            </a:endParaRPr>
          </a:p>
        </p:txBody>
      </p:sp>
      <p:sp>
        <p:nvSpPr>
          <p:cNvPr id="104" name="矩形 103">
            <a:extLst>
              <a:ext uri="{FF2B5EF4-FFF2-40B4-BE49-F238E27FC236}">
                <a16:creationId xmlns:a16="http://schemas.microsoft.com/office/drawing/2014/main" id="{7B43E790-2E8A-9827-57D3-208048AB0B26}"/>
              </a:ext>
            </a:extLst>
          </p:cNvPr>
          <p:cNvSpPr/>
          <p:nvPr/>
        </p:nvSpPr>
        <p:spPr>
          <a:xfrm>
            <a:off x="-1606690" y="6754259"/>
            <a:ext cx="1441487" cy="803525"/>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Acid Chamber</a:t>
            </a:r>
            <a:endParaRPr lang="zh-CN" altLang="en-US" sz="2400" dirty="0">
              <a:latin typeface="Arial" panose="020B0604020202020204" pitchFamily="34" charset="0"/>
              <a:cs typeface="Arial" panose="020B0604020202020204" pitchFamily="34" charset="0"/>
            </a:endParaRPr>
          </a:p>
        </p:txBody>
      </p:sp>
      <p:sp>
        <p:nvSpPr>
          <p:cNvPr id="113" name="矩形 112">
            <a:extLst>
              <a:ext uri="{FF2B5EF4-FFF2-40B4-BE49-F238E27FC236}">
                <a16:creationId xmlns:a16="http://schemas.microsoft.com/office/drawing/2014/main" id="{FF8748F8-E24B-150A-3DB5-40C9388B6BDF}"/>
              </a:ext>
            </a:extLst>
          </p:cNvPr>
          <p:cNvSpPr/>
          <p:nvPr/>
        </p:nvSpPr>
        <p:spPr>
          <a:xfrm>
            <a:off x="13456579" y="5755563"/>
            <a:ext cx="2441877" cy="106795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Seawater Brine Chamber</a:t>
            </a:r>
            <a:endParaRPr lang="zh-CN" altLang="en-US" sz="2400" dirty="0">
              <a:latin typeface="Arial" panose="020B0604020202020204" pitchFamily="34" charset="0"/>
              <a:cs typeface="Arial" panose="020B0604020202020204" pitchFamily="34" charset="0"/>
            </a:endParaRPr>
          </a:p>
        </p:txBody>
      </p:sp>
      <p:sp>
        <p:nvSpPr>
          <p:cNvPr id="123" name="矩形 122">
            <a:extLst>
              <a:ext uri="{FF2B5EF4-FFF2-40B4-BE49-F238E27FC236}">
                <a16:creationId xmlns:a16="http://schemas.microsoft.com/office/drawing/2014/main" id="{69B353ED-4DB4-A2D1-A9E4-F6565785160B}"/>
              </a:ext>
            </a:extLst>
          </p:cNvPr>
          <p:cNvSpPr/>
          <p:nvPr/>
        </p:nvSpPr>
        <p:spPr>
          <a:xfrm>
            <a:off x="15360650" y="6994340"/>
            <a:ext cx="1831922" cy="913253"/>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Base Chamber</a:t>
            </a:r>
            <a:endParaRPr lang="zh-CN" altLang="en-US" sz="2400" dirty="0">
              <a:latin typeface="Arial" panose="020B0604020202020204" pitchFamily="34" charset="0"/>
              <a:cs typeface="Arial" panose="020B0604020202020204" pitchFamily="34" charset="0"/>
            </a:endParaRPr>
          </a:p>
        </p:txBody>
      </p:sp>
      <p:sp>
        <p:nvSpPr>
          <p:cNvPr id="135" name="文本框 134">
            <a:extLst>
              <a:ext uri="{FF2B5EF4-FFF2-40B4-BE49-F238E27FC236}">
                <a16:creationId xmlns:a16="http://schemas.microsoft.com/office/drawing/2014/main" id="{BC18B32D-ABE3-9729-8186-744C6E0F9B5E}"/>
              </a:ext>
            </a:extLst>
          </p:cNvPr>
          <p:cNvSpPr txBox="1"/>
          <p:nvPr/>
        </p:nvSpPr>
        <p:spPr>
          <a:xfrm>
            <a:off x="2327600" y="269486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2327600"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2327600" y="43645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2544480" y="323188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2544480" y="410002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521836"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521836"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521836"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575108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575108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783067"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783067"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783067"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901231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901231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2144908" y="264853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2144908" y="34408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2144908" y="4320086"/>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2374154" y="3185549"/>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2374154" y="40536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3456311"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3456311"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3466419"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718457"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718457"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728565"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10082548"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10082548"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10082548"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4509696" y="2555774"/>
            <a:ext cx="508393" cy="523220"/>
          </a:xfrm>
          <a:prstGeom prst="rect">
            <a:avLst/>
          </a:prstGeom>
          <a:noFill/>
          <a:ln w="19050">
            <a:noFill/>
          </a:ln>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4519982"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4509696" y="4495575"/>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6267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6267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6267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113682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113682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113682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1477803" y="2176612"/>
            <a:ext cx="12173406"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直接连接符 180">
            <a:extLst>
              <a:ext uri="{FF2B5EF4-FFF2-40B4-BE49-F238E27FC236}">
                <a16:creationId xmlns:a16="http://schemas.microsoft.com/office/drawing/2014/main" id="{3321C25D-D38E-869C-B37B-BFBBED30156B}"/>
              </a:ext>
            </a:extLst>
          </p:cNvPr>
          <p:cNvCxnSpPr>
            <a:cxnSpLocks/>
          </p:cNvCxnSpPr>
          <p:nvPr/>
        </p:nvCxnSpPr>
        <p:spPr>
          <a:xfrm>
            <a:off x="1724361" y="8269652"/>
            <a:ext cx="437216"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E3B17EDC-0D18-C945-7B29-AEB1C68794E7}"/>
              </a:ext>
            </a:extLst>
          </p:cNvPr>
          <p:cNvSpPr txBox="1"/>
          <p:nvPr/>
        </p:nvSpPr>
        <p:spPr>
          <a:xfrm>
            <a:off x="2298280" y="8075645"/>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Acid flow</a:t>
            </a:r>
          </a:p>
        </p:txBody>
      </p:sp>
      <p:cxnSp>
        <p:nvCxnSpPr>
          <p:cNvPr id="184" name="直接连接符 183">
            <a:extLst>
              <a:ext uri="{FF2B5EF4-FFF2-40B4-BE49-F238E27FC236}">
                <a16:creationId xmlns:a16="http://schemas.microsoft.com/office/drawing/2014/main" id="{801B495C-1C60-BC7D-13DC-2A859D1AE6C4}"/>
              </a:ext>
            </a:extLst>
          </p:cNvPr>
          <p:cNvCxnSpPr>
            <a:cxnSpLocks/>
          </p:cNvCxnSpPr>
          <p:nvPr/>
        </p:nvCxnSpPr>
        <p:spPr>
          <a:xfrm>
            <a:off x="4355026" y="8267506"/>
            <a:ext cx="437216"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6454C77B-ECE7-22D6-89AC-F49D9C66D2AC}"/>
              </a:ext>
            </a:extLst>
          </p:cNvPr>
          <p:cNvSpPr txBox="1"/>
          <p:nvPr/>
        </p:nvSpPr>
        <p:spPr>
          <a:xfrm>
            <a:off x="4901503" y="8080426"/>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Base flow</a:t>
            </a:r>
          </a:p>
        </p:txBody>
      </p:sp>
      <p:cxnSp>
        <p:nvCxnSpPr>
          <p:cNvPr id="186" name="直接连接符 185">
            <a:extLst>
              <a:ext uri="{FF2B5EF4-FFF2-40B4-BE49-F238E27FC236}">
                <a16:creationId xmlns:a16="http://schemas.microsoft.com/office/drawing/2014/main" id="{1F2EA67F-11D8-A1EB-793A-E642F755995E}"/>
              </a:ext>
            </a:extLst>
          </p:cNvPr>
          <p:cNvCxnSpPr>
            <a:cxnSpLocks/>
          </p:cNvCxnSpPr>
          <p:nvPr/>
        </p:nvCxnSpPr>
        <p:spPr>
          <a:xfrm>
            <a:off x="11034402" y="8283808"/>
            <a:ext cx="521568" cy="0"/>
          </a:xfrm>
          <a:prstGeom prst="line">
            <a:avLst/>
          </a:prstGeom>
          <a:ln w="28575">
            <a:solidFill>
              <a:srgbClr val="4472C4"/>
            </a:solidFill>
            <a:prstDash val="dash"/>
          </a:ln>
        </p:spPr>
        <p:style>
          <a:lnRef idx="1">
            <a:schemeClr val="accent1"/>
          </a:lnRef>
          <a:fillRef idx="0">
            <a:schemeClr val="accent1"/>
          </a:fillRef>
          <a:effectRef idx="0">
            <a:schemeClr val="accent1"/>
          </a:effectRef>
          <a:fontRef idx="minor">
            <a:schemeClr val="tx1"/>
          </a:fontRef>
        </p:style>
      </p:cxnSp>
      <p:sp>
        <p:nvSpPr>
          <p:cNvPr id="189" name="文本框 188">
            <a:extLst>
              <a:ext uri="{FF2B5EF4-FFF2-40B4-BE49-F238E27FC236}">
                <a16:creationId xmlns:a16="http://schemas.microsoft.com/office/drawing/2014/main" id="{A0B7F3EF-DDD6-74F7-2E0D-E3DAD665B2C6}"/>
              </a:ext>
            </a:extLst>
          </p:cNvPr>
          <p:cNvSpPr txBox="1"/>
          <p:nvPr/>
        </p:nvSpPr>
        <p:spPr>
          <a:xfrm>
            <a:off x="11680777" y="8078416"/>
            <a:ext cx="215810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Electrode flow</a:t>
            </a:r>
          </a:p>
        </p:txBody>
      </p:sp>
      <p:cxnSp>
        <p:nvCxnSpPr>
          <p:cNvPr id="190" name="直接连接符 189">
            <a:extLst>
              <a:ext uri="{FF2B5EF4-FFF2-40B4-BE49-F238E27FC236}">
                <a16:creationId xmlns:a16="http://schemas.microsoft.com/office/drawing/2014/main" id="{B641FD01-6A97-7044-D579-8A25AB2AEBC3}"/>
              </a:ext>
            </a:extLst>
          </p:cNvPr>
          <p:cNvCxnSpPr>
            <a:cxnSpLocks/>
          </p:cNvCxnSpPr>
          <p:nvPr/>
        </p:nvCxnSpPr>
        <p:spPr>
          <a:xfrm>
            <a:off x="7065474" y="8278239"/>
            <a:ext cx="437216"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D135FC0D-D5F5-6445-707D-3AEA9E305005}"/>
              </a:ext>
            </a:extLst>
          </p:cNvPr>
          <p:cNvSpPr txBox="1"/>
          <p:nvPr/>
        </p:nvSpPr>
        <p:spPr>
          <a:xfrm>
            <a:off x="7621562" y="8073674"/>
            <a:ext cx="259168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Seawater brine flow</a:t>
            </a:r>
          </a:p>
        </p:txBody>
      </p:sp>
      <p:cxnSp>
        <p:nvCxnSpPr>
          <p:cNvPr id="8" name="直接连接符 7">
            <a:extLst>
              <a:ext uri="{FF2B5EF4-FFF2-40B4-BE49-F238E27FC236}">
                <a16:creationId xmlns:a16="http://schemas.microsoft.com/office/drawing/2014/main" id="{46FB557D-1917-190F-04C5-0CE0FDED9117}"/>
              </a:ext>
            </a:extLst>
          </p:cNvPr>
          <p:cNvCxnSpPr>
            <a:stCxn id="89" idx="3"/>
          </p:cNvCxnSpPr>
          <p:nvPr/>
        </p:nvCxnSpPr>
        <p:spPr>
          <a:xfrm>
            <a:off x="1197127" y="6246706"/>
            <a:ext cx="776665" cy="832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EC2C3BC-AF2D-D166-A4D6-0A36518A3A09}"/>
              </a:ext>
            </a:extLst>
          </p:cNvPr>
          <p:cNvCxnSpPr/>
          <p:nvPr/>
        </p:nvCxnSpPr>
        <p:spPr>
          <a:xfrm flipV="1">
            <a:off x="1973792" y="5519351"/>
            <a:ext cx="0" cy="739019"/>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3A72C51-920D-6897-A3F4-5CFE61B8163A}"/>
              </a:ext>
            </a:extLst>
          </p:cNvPr>
          <p:cNvCxnSpPr/>
          <p:nvPr/>
        </p:nvCxnSpPr>
        <p:spPr>
          <a:xfrm flipV="1">
            <a:off x="2067339" y="1354086"/>
            <a:ext cx="0" cy="81596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E75F92B-09C3-C466-F14F-16FE12F89DD6}"/>
              </a:ext>
            </a:extLst>
          </p:cNvPr>
          <p:cNvCxnSpPr>
            <a:cxnSpLocks/>
          </p:cNvCxnSpPr>
          <p:nvPr/>
        </p:nvCxnSpPr>
        <p:spPr>
          <a:xfrm>
            <a:off x="1973792" y="1354086"/>
            <a:ext cx="1098308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EA333C9-0F51-424A-BA2A-E227AD2C14C5}"/>
              </a:ext>
            </a:extLst>
          </p:cNvPr>
          <p:cNvCxnSpPr/>
          <p:nvPr/>
        </p:nvCxnSpPr>
        <p:spPr>
          <a:xfrm>
            <a:off x="12956878" y="1354086"/>
            <a:ext cx="0" cy="822526"/>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E0A63ED-6B20-23E9-C613-720B007E269E}"/>
              </a:ext>
            </a:extLst>
          </p:cNvPr>
          <p:cNvCxnSpPr>
            <a:cxnSpLocks/>
          </p:cNvCxnSpPr>
          <p:nvPr/>
        </p:nvCxnSpPr>
        <p:spPr>
          <a:xfrm flipV="1">
            <a:off x="12956878" y="5534386"/>
            <a:ext cx="0" cy="8664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5B1993-7EE1-003D-FBA2-B81B6C119F62}"/>
              </a:ext>
            </a:extLst>
          </p:cNvPr>
          <p:cNvCxnSpPr>
            <a:cxnSpLocks/>
          </p:cNvCxnSpPr>
          <p:nvPr/>
        </p:nvCxnSpPr>
        <p:spPr>
          <a:xfrm>
            <a:off x="1161822" y="6396538"/>
            <a:ext cx="11795056" cy="0"/>
          </a:xfrm>
          <a:prstGeom prst="line">
            <a:avLst/>
          </a:prstGeom>
          <a:ln w="28575">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20126431-FED5-AFB0-F4FF-796DEB14DD0B}"/>
              </a:ext>
            </a:extLst>
          </p:cNvPr>
          <p:cNvCxnSpPr>
            <a:cxnSpLocks/>
          </p:cNvCxnSpPr>
          <p:nvPr/>
        </p:nvCxnSpPr>
        <p:spPr>
          <a:xfrm>
            <a:off x="-165203" y="7147701"/>
            <a:ext cx="3378509"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1" name="直接箭头连接符 260">
            <a:extLst>
              <a:ext uri="{FF2B5EF4-FFF2-40B4-BE49-F238E27FC236}">
                <a16:creationId xmlns:a16="http://schemas.microsoft.com/office/drawing/2014/main" id="{BCD549B1-D45C-B618-F065-81B1FC3E2325}"/>
              </a:ext>
            </a:extLst>
          </p:cNvPr>
          <p:cNvCxnSpPr>
            <a:cxnSpLocks/>
          </p:cNvCxnSpPr>
          <p:nvPr/>
        </p:nvCxnSpPr>
        <p:spPr>
          <a:xfrm flipH="1" flipV="1">
            <a:off x="3205898"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66" name="直接连接符 265">
            <a:extLst>
              <a:ext uri="{FF2B5EF4-FFF2-40B4-BE49-F238E27FC236}">
                <a16:creationId xmlns:a16="http://schemas.microsoft.com/office/drawing/2014/main" id="{50CBE15D-6C97-1FA9-ECDA-EB7FF7F32464}"/>
              </a:ext>
            </a:extLst>
          </p:cNvPr>
          <p:cNvCxnSpPr>
            <a:cxnSpLocks/>
          </p:cNvCxnSpPr>
          <p:nvPr/>
        </p:nvCxnSpPr>
        <p:spPr>
          <a:xfrm flipV="1">
            <a:off x="3233184" y="1060174"/>
            <a:ext cx="0" cy="1109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8" name="直接连接符 267">
            <a:extLst>
              <a:ext uri="{FF2B5EF4-FFF2-40B4-BE49-F238E27FC236}">
                <a16:creationId xmlns:a16="http://schemas.microsoft.com/office/drawing/2014/main" id="{B8A9B56D-7533-0FF4-1DDD-FA63C3E85076}"/>
              </a:ext>
            </a:extLst>
          </p:cNvPr>
          <p:cNvCxnSpPr>
            <a:cxnSpLocks/>
          </p:cNvCxnSpPr>
          <p:nvPr/>
        </p:nvCxnSpPr>
        <p:spPr>
          <a:xfrm>
            <a:off x="3213306" y="1045075"/>
            <a:ext cx="313302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70" name="直接箭头连接符 269">
            <a:extLst>
              <a:ext uri="{FF2B5EF4-FFF2-40B4-BE49-F238E27FC236}">
                <a16:creationId xmlns:a16="http://schemas.microsoft.com/office/drawing/2014/main" id="{C196FD1D-347F-5A0E-E0FB-AB600653F263}"/>
              </a:ext>
            </a:extLst>
          </p:cNvPr>
          <p:cNvCxnSpPr>
            <a:cxnSpLocks/>
          </p:cNvCxnSpPr>
          <p:nvPr/>
        </p:nvCxnSpPr>
        <p:spPr>
          <a:xfrm>
            <a:off x="6346326" y="1046922"/>
            <a:ext cx="0" cy="1138161"/>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68" name="直接连接符 67">
            <a:extLst>
              <a:ext uri="{FF2B5EF4-FFF2-40B4-BE49-F238E27FC236}">
                <a16:creationId xmlns:a16="http://schemas.microsoft.com/office/drawing/2014/main" id="{ECD4A309-0D8C-B166-E11F-C864E3694B6B}"/>
              </a:ext>
            </a:extLst>
          </p:cNvPr>
          <p:cNvCxnSpPr>
            <a:cxnSpLocks/>
          </p:cNvCxnSpPr>
          <p:nvPr/>
        </p:nvCxnSpPr>
        <p:spPr>
          <a:xfrm flipV="1">
            <a:off x="6346326" y="5534386"/>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5" name="直接连接符 74">
            <a:extLst>
              <a:ext uri="{FF2B5EF4-FFF2-40B4-BE49-F238E27FC236}">
                <a16:creationId xmlns:a16="http://schemas.microsoft.com/office/drawing/2014/main" id="{5212AE98-4822-6771-F517-9957B25F6CD9}"/>
              </a:ext>
            </a:extLst>
          </p:cNvPr>
          <p:cNvCxnSpPr>
            <a:cxnSpLocks/>
          </p:cNvCxnSpPr>
          <p:nvPr/>
        </p:nvCxnSpPr>
        <p:spPr>
          <a:xfrm>
            <a:off x="6346326" y="7142769"/>
            <a:ext cx="336751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4" name="直接箭头连接符 83">
            <a:extLst>
              <a:ext uri="{FF2B5EF4-FFF2-40B4-BE49-F238E27FC236}">
                <a16:creationId xmlns:a16="http://schemas.microsoft.com/office/drawing/2014/main" id="{DA5356DE-C1F4-D442-E1DD-18E395431B5A}"/>
              </a:ext>
            </a:extLst>
          </p:cNvPr>
          <p:cNvCxnSpPr>
            <a:cxnSpLocks/>
          </p:cNvCxnSpPr>
          <p:nvPr/>
        </p:nvCxnSpPr>
        <p:spPr>
          <a:xfrm flipH="1" flipV="1">
            <a:off x="9706089"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86" name="直接连接符 85">
            <a:extLst>
              <a:ext uri="{FF2B5EF4-FFF2-40B4-BE49-F238E27FC236}">
                <a16:creationId xmlns:a16="http://schemas.microsoft.com/office/drawing/2014/main" id="{BD26328D-091D-8C5C-4235-827CE5C8EA4A}"/>
              </a:ext>
            </a:extLst>
          </p:cNvPr>
          <p:cNvCxnSpPr>
            <a:cxnSpLocks/>
          </p:cNvCxnSpPr>
          <p:nvPr/>
        </p:nvCxnSpPr>
        <p:spPr>
          <a:xfrm flipV="1">
            <a:off x="9719005" y="563448"/>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0" name="直接连接符 89">
            <a:extLst>
              <a:ext uri="{FF2B5EF4-FFF2-40B4-BE49-F238E27FC236}">
                <a16:creationId xmlns:a16="http://schemas.microsoft.com/office/drawing/2014/main" id="{ED82B765-0B1F-862F-F66D-497F8133F941}"/>
              </a:ext>
            </a:extLst>
          </p:cNvPr>
          <p:cNvCxnSpPr>
            <a:cxnSpLocks/>
          </p:cNvCxnSpPr>
          <p:nvPr/>
        </p:nvCxnSpPr>
        <p:spPr>
          <a:xfrm>
            <a:off x="-885947" y="602821"/>
            <a:ext cx="1060916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2" name="直接箭头连接符 91">
            <a:extLst>
              <a:ext uri="{FF2B5EF4-FFF2-40B4-BE49-F238E27FC236}">
                <a16:creationId xmlns:a16="http://schemas.microsoft.com/office/drawing/2014/main" id="{BD632ACE-3997-F7A1-1BA8-96631EEFEC63}"/>
              </a:ext>
            </a:extLst>
          </p:cNvPr>
          <p:cNvCxnSpPr>
            <a:cxnSpLocks/>
            <a:endCxn id="104" idx="0"/>
          </p:cNvCxnSpPr>
          <p:nvPr/>
        </p:nvCxnSpPr>
        <p:spPr>
          <a:xfrm>
            <a:off x="-885946" y="609600"/>
            <a:ext cx="0" cy="6144659"/>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8" name="直接连接符 97">
            <a:extLst>
              <a:ext uri="{FF2B5EF4-FFF2-40B4-BE49-F238E27FC236}">
                <a16:creationId xmlns:a16="http://schemas.microsoft.com/office/drawing/2014/main" id="{FA408B53-291C-F336-5348-BB3BE4C8B456}"/>
              </a:ext>
            </a:extLst>
          </p:cNvPr>
          <p:cNvCxnSpPr>
            <a:cxnSpLocks/>
          </p:cNvCxnSpPr>
          <p:nvPr/>
        </p:nvCxnSpPr>
        <p:spPr>
          <a:xfrm>
            <a:off x="4136848" y="6590594"/>
            <a:ext cx="9319731"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2ACFB32-9672-A05F-F52B-1AE2333563A4}"/>
              </a:ext>
            </a:extLst>
          </p:cNvPr>
          <p:cNvCxnSpPr>
            <a:cxnSpLocks/>
          </p:cNvCxnSpPr>
          <p:nvPr/>
        </p:nvCxnSpPr>
        <p:spPr>
          <a:xfrm flipV="1">
            <a:off x="4169197" y="5534386"/>
            <a:ext cx="0" cy="108710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CCA10358-CE92-0E27-5863-5960345AAD4E}"/>
              </a:ext>
            </a:extLst>
          </p:cNvPr>
          <p:cNvCxnSpPr>
            <a:cxnSpLocks/>
          </p:cNvCxnSpPr>
          <p:nvPr/>
        </p:nvCxnSpPr>
        <p:spPr>
          <a:xfrm flipV="1">
            <a:off x="4143128"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7" name="直接连接符 126">
            <a:extLst>
              <a:ext uri="{FF2B5EF4-FFF2-40B4-BE49-F238E27FC236}">
                <a16:creationId xmlns:a16="http://schemas.microsoft.com/office/drawing/2014/main" id="{EE263865-B3DC-0E8C-6051-BFB0FC03F91E}"/>
              </a:ext>
            </a:extLst>
          </p:cNvPr>
          <p:cNvCxnSpPr>
            <a:cxnSpLocks/>
          </p:cNvCxnSpPr>
          <p:nvPr/>
        </p:nvCxnSpPr>
        <p:spPr>
          <a:xfrm>
            <a:off x="4122351"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8" name="直接箭头连接符 127">
            <a:extLst>
              <a:ext uri="{FF2B5EF4-FFF2-40B4-BE49-F238E27FC236}">
                <a16:creationId xmlns:a16="http://schemas.microsoft.com/office/drawing/2014/main" id="{2A1183F3-F4E5-B23E-0659-27F1A48072FC}"/>
              </a:ext>
            </a:extLst>
          </p:cNvPr>
          <p:cNvCxnSpPr>
            <a:cxnSpLocks/>
          </p:cNvCxnSpPr>
          <p:nvPr/>
        </p:nvCxnSpPr>
        <p:spPr>
          <a:xfrm>
            <a:off x="7424672" y="795130"/>
            <a:ext cx="0" cy="1374916"/>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50" name="直接连接符 149">
            <a:extLst>
              <a:ext uri="{FF2B5EF4-FFF2-40B4-BE49-F238E27FC236}">
                <a16:creationId xmlns:a16="http://schemas.microsoft.com/office/drawing/2014/main" id="{43A3F205-4EF1-9AE0-451D-89C8231F7536}"/>
              </a:ext>
            </a:extLst>
          </p:cNvPr>
          <p:cNvCxnSpPr>
            <a:cxnSpLocks/>
          </p:cNvCxnSpPr>
          <p:nvPr/>
        </p:nvCxnSpPr>
        <p:spPr>
          <a:xfrm flipV="1">
            <a:off x="7406010" y="5534386"/>
            <a:ext cx="0" cy="624991"/>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5" name="直接连接符 164">
            <a:extLst>
              <a:ext uri="{FF2B5EF4-FFF2-40B4-BE49-F238E27FC236}">
                <a16:creationId xmlns:a16="http://schemas.microsoft.com/office/drawing/2014/main" id="{03F1135F-889C-CD57-AAE9-41F1EC1C7602}"/>
              </a:ext>
            </a:extLst>
          </p:cNvPr>
          <p:cNvCxnSpPr>
            <a:cxnSpLocks/>
          </p:cNvCxnSpPr>
          <p:nvPr/>
        </p:nvCxnSpPr>
        <p:spPr>
          <a:xfrm>
            <a:off x="7416176" y="6159377"/>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9" name="直接箭头连接符 168">
            <a:extLst>
              <a:ext uri="{FF2B5EF4-FFF2-40B4-BE49-F238E27FC236}">
                <a16:creationId xmlns:a16="http://schemas.microsoft.com/office/drawing/2014/main" id="{42AB6403-5198-D22E-A72A-515C268399BD}"/>
              </a:ext>
            </a:extLst>
          </p:cNvPr>
          <p:cNvCxnSpPr>
            <a:cxnSpLocks/>
          </p:cNvCxnSpPr>
          <p:nvPr/>
        </p:nvCxnSpPr>
        <p:spPr>
          <a:xfrm flipV="1">
            <a:off x="10683330" y="5551380"/>
            <a:ext cx="0" cy="60799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87" name="直接连接符 186">
            <a:extLst>
              <a:ext uri="{FF2B5EF4-FFF2-40B4-BE49-F238E27FC236}">
                <a16:creationId xmlns:a16="http://schemas.microsoft.com/office/drawing/2014/main" id="{88DEC6D2-9301-EE39-A9A6-62889E8A8ADC}"/>
              </a:ext>
            </a:extLst>
          </p:cNvPr>
          <p:cNvCxnSpPr>
            <a:cxnSpLocks/>
          </p:cNvCxnSpPr>
          <p:nvPr/>
        </p:nvCxnSpPr>
        <p:spPr>
          <a:xfrm flipV="1">
            <a:off x="10736084"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88" name="直接连接符 187">
            <a:extLst>
              <a:ext uri="{FF2B5EF4-FFF2-40B4-BE49-F238E27FC236}">
                <a16:creationId xmlns:a16="http://schemas.microsoft.com/office/drawing/2014/main" id="{8EEAB29E-8F36-A74D-65DC-EAB4179689D4}"/>
              </a:ext>
            </a:extLst>
          </p:cNvPr>
          <p:cNvCxnSpPr>
            <a:cxnSpLocks/>
          </p:cNvCxnSpPr>
          <p:nvPr/>
        </p:nvCxnSpPr>
        <p:spPr>
          <a:xfrm>
            <a:off x="10715307"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288" name="直接箭头连接符 287">
            <a:extLst>
              <a:ext uri="{FF2B5EF4-FFF2-40B4-BE49-F238E27FC236}">
                <a16:creationId xmlns:a16="http://schemas.microsoft.com/office/drawing/2014/main" id="{60FCB3AB-8EF0-E2A3-4F23-211CFF1DCC33}"/>
              </a:ext>
            </a:extLst>
          </p:cNvPr>
          <p:cNvCxnSpPr>
            <a:cxnSpLocks/>
          </p:cNvCxnSpPr>
          <p:nvPr/>
        </p:nvCxnSpPr>
        <p:spPr>
          <a:xfrm>
            <a:off x="14017628" y="795130"/>
            <a:ext cx="0" cy="4960433"/>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7" name="直接连接符 296">
            <a:extLst>
              <a:ext uri="{FF2B5EF4-FFF2-40B4-BE49-F238E27FC236}">
                <a16:creationId xmlns:a16="http://schemas.microsoft.com/office/drawing/2014/main" id="{370D188D-600E-4C97-7CCA-A40C47DB687B}"/>
              </a:ext>
            </a:extLst>
          </p:cNvPr>
          <p:cNvCxnSpPr>
            <a:cxnSpLocks/>
          </p:cNvCxnSpPr>
          <p:nvPr/>
        </p:nvCxnSpPr>
        <p:spPr>
          <a:xfrm>
            <a:off x="5218072" y="7557784"/>
            <a:ext cx="10142578"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299" name="直接箭头连接符 298">
            <a:extLst>
              <a:ext uri="{FF2B5EF4-FFF2-40B4-BE49-F238E27FC236}">
                <a16:creationId xmlns:a16="http://schemas.microsoft.com/office/drawing/2014/main" id="{957F2A52-A50A-66CC-3F16-8C42DF2FE52F}"/>
              </a:ext>
            </a:extLst>
          </p:cNvPr>
          <p:cNvCxnSpPr>
            <a:cxnSpLocks/>
          </p:cNvCxnSpPr>
          <p:nvPr/>
        </p:nvCxnSpPr>
        <p:spPr>
          <a:xfrm flipV="1">
            <a:off x="5218072" y="5534386"/>
            <a:ext cx="0" cy="2030690"/>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1" name="直接连接符 300">
            <a:extLst>
              <a:ext uri="{FF2B5EF4-FFF2-40B4-BE49-F238E27FC236}">
                <a16:creationId xmlns:a16="http://schemas.microsoft.com/office/drawing/2014/main" id="{E463EA8F-E91F-0A5F-F4F8-676A7F73085A}"/>
              </a:ext>
            </a:extLst>
          </p:cNvPr>
          <p:cNvCxnSpPr>
            <a:cxnSpLocks/>
          </p:cNvCxnSpPr>
          <p:nvPr/>
        </p:nvCxnSpPr>
        <p:spPr>
          <a:xfrm flipV="1">
            <a:off x="5237604" y="225287"/>
            <a:ext cx="0" cy="1951325"/>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3" name="直接连接符 302">
            <a:extLst>
              <a:ext uri="{FF2B5EF4-FFF2-40B4-BE49-F238E27FC236}">
                <a16:creationId xmlns:a16="http://schemas.microsoft.com/office/drawing/2014/main" id="{58FB1769-A81B-EDDE-6DC6-13E2BDFA8788}"/>
              </a:ext>
            </a:extLst>
          </p:cNvPr>
          <p:cNvCxnSpPr>
            <a:cxnSpLocks/>
          </p:cNvCxnSpPr>
          <p:nvPr/>
        </p:nvCxnSpPr>
        <p:spPr>
          <a:xfrm>
            <a:off x="5339138" y="214078"/>
            <a:ext cx="313302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4" name="直接箭头连接符 303">
            <a:extLst>
              <a:ext uri="{FF2B5EF4-FFF2-40B4-BE49-F238E27FC236}">
                <a16:creationId xmlns:a16="http://schemas.microsoft.com/office/drawing/2014/main" id="{47EFD3FF-A5DD-146F-4A5F-A852B3DC8356}"/>
              </a:ext>
            </a:extLst>
          </p:cNvPr>
          <p:cNvCxnSpPr>
            <a:cxnSpLocks/>
          </p:cNvCxnSpPr>
          <p:nvPr/>
        </p:nvCxnSpPr>
        <p:spPr>
          <a:xfrm>
            <a:off x="8472158" y="215925"/>
            <a:ext cx="0" cy="1969158"/>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6" name="直接连接符 305">
            <a:extLst>
              <a:ext uri="{FF2B5EF4-FFF2-40B4-BE49-F238E27FC236}">
                <a16:creationId xmlns:a16="http://schemas.microsoft.com/office/drawing/2014/main" id="{3748B463-2164-A6DE-7B86-E85E2ED2C60C}"/>
              </a:ext>
            </a:extLst>
          </p:cNvPr>
          <p:cNvCxnSpPr>
            <a:cxnSpLocks/>
          </p:cNvCxnSpPr>
          <p:nvPr/>
        </p:nvCxnSpPr>
        <p:spPr>
          <a:xfrm flipV="1">
            <a:off x="8363346" y="5550926"/>
            <a:ext cx="0" cy="1272592"/>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7" name="直接连接符 306">
            <a:extLst>
              <a:ext uri="{FF2B5EF4-FFF2-40B4-BE49-F238E27FC236}">
                <a16:creationId xmlns:a16="http://schemas.microsoft.com/office/drawing/2014/main" id="{D83F50A3-BDF9-0CBA-8730-C45B08C84C85}"/>
              </a:ext>
            </a:extLst>
          </p:cNvPr>
          <p:cNvCxnSpPr>
            <a:cxnSpLocks/>
          </p:cNvCxnSpPr>
          <p:nvPr/>
        </p:nvCxnSpPr>
        <p:spPr>
          <a:xfrm>
            <a:off x="8496020" y="6833962"/>
            <a:ext cx="3173056"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8" name="直接箭头连接符 307">
            <a:extLst>
              <a:ext uri="{FF2B5EF4-FFF2-40B4-BE49-F238E27FC236}">
                <a16:creationId xmlns:a16="http://schemas.microsoft.com/office/drawing/2014/main" id="{934FDEC9-57BA-14E1-D49E-665C9C57DD02}"/>
              </a:ext>
            </a:extLst>
          </p:cNvPr>
          <p:cNvCxnSpPr>
            <a:cxnSpLocks/>
          </p:cNvCxnSpPr>
          <p:nvPr/>
        </p:nvCxnSpPr>
        <p:spPr>
          <a:xfrm flipH="1" flipV="1">
            <a:off x="11640666" y="5567920"/>
            <a:ext cx="0" cy="1255598"/>
          </a:xfrm>
          <a:prstGeom prst="straightConnector1">
            <a:avLst/>
          </a:prstGeom>
          <a:ln w="28575">
            <a:solidFill>
              <a:srgbClr val="7030A0"/>
            </a:solidFill>
            <a:prstDash val="dash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20" name="直接连接符 319">
            <a:extLst>
              <a:ext uri="{FF2B5EF4-FFF2-40B4-BE49-F238E27FC236}">
                <a16:creationId xmlns:a16="http://schemas.microsoft.com/office/drawing/2014/main" id="{AD487C4D-FF73-D83E-095F-E54082362D09}"/>
              </a:ext>
            </a:extLst>
          </p:cNvPr>
          <p:cNvCxnSpPr>
            <a:cxnSpLocks/>
          </p:cNvCxnSpPr>
          <p:nvPr/>
        </p:nvCxnSpPr>
        <p:spPr>
          <a:xfrm flipV="1">
            <a:off x="11922154" y="192481"/>
            <a:ext cx="0" cy="1949136"/>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1" name="直接连接符 320">
            <a:extLst>
              <a:ext uri="{FF2B5EF4-FFF2-40B4-BE49-F238E27FC236}">
                <a16:creationId xmlns:a16="http://schemas.microsoft.com/office/drawing/2014/main" id="{691DA4F6-7AEE-0AFD-2CF8-E0FB99470590}"/>
              </a:ext>
            </a:extLst>
          </p:cNvPr>
          <p:cNvCxnSpPr>
            <a:cxnSpLocks/>
          </p:cNvCxnSpPr>
          <p:nvPr/>
        </p:nvCxnSpPr>
        <p:spPr>
          <a:xfrm>
            <a:off x="11934643" y="172278"/>
            <a:ext cx="454741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2" name="直接箭头连接符 321">
            <a:extLst>
              <a:ext uri="{FF2B5EF4-FFF2-40B4-BE49-F238E27FC236}">
                <a16:creationId xmlns:a16="http://schemas.microsoft.com/office/drawing/2014/main" id="{59F57D79-B8E0-2111-8B34-F1C5CB7217C6}"/>
              </a:ext>
            </a:extLst>
          </p:cNvPr>
          <p:cNvCxnSpPr>
            <a:cxnSpLocks/>
          </p:cNvCxnSpPr>
          <p:nvPr/>
        </p:nvCxnSpPr>
        <p:spPr>
          <a:xfrm>
            <a:off x="16477532" y="145774"/>
            <a:ext cx="0" cy="6848566"/>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88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952565527"/>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3896584976"/>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1008949074"/>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541747227"/>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276791593"/>
              </p:ext>
            </p:extLst>
          </p:nvPr>
        </p:nvGraphicFramePr>
        <p:xfrm>
          <a:off x="2830513" y="8921750"/>
          <a:ext cx="6488112" cy="4448175"/>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513" y="8921750"/>
                        <a:ext cx="6488112" cy="4448175"/>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58FFD07-4E01-D01A-BE94-C5CA77C89FA5}"/>
              </a:ext>
            </a:extLst>
          </p:cNvPr>
          <p:cNvGraphicFramePr>
            <a:graphicFrameLocks noChangeAspect="1"/>
          </p:cNvGraphicFramePr>
          <p:nvPr>
            <p:extLst>
              <p:ext uri="{D42A27DB-BD31-4B8C-83A1-F6EECF244321}">
                <p14:modId xmlns:p14="http://schemas.microsoft.com/office/powerpoint/2010/main" val="118021458"/>
              </p:ext>
            </p:extLst>
          </p:nvPr>
        </p:nvGraphicFramePr>
        <p:xfrm>
          <a:off x="1376800" y="10057254"/>
          <a:ext cx="6340383" cy="4796155"/>
        </p:xfrm>
        <a:graphic>
          <a:graphicData uri="http://schemas.openxmlformats.org/presentationml/2006/ole">
            <mc:AlternateContent xmlns:mc="http://schemas.openxmlformats.org/markup-compatibility/2006">
              <mc:Choice xmlns:v="urn:schemas-microsoft-com:vml" Requires="v">
                <p:oleObj name="Graph" r:id="rId9" imgW="10344912" imgH="7824216" progId="Origin95.Graph">
                  <p:embed/>
                </p:oleObj>
              </mc:Choice>
              <mc:Fallback>
                <p:oleObj name="Graph" r:id="rId9" imgW="10344912" imgH="7824216" progId="Origin95.Graph">
                  <p:embed/>
                  <p:pic>
                    <p:nvPicPr>
                      <p:cNvPr id="11" name="对象 10">
                        <a:extLst>
                          <a:ext uri="{FF2B5EF4-FFF2-40B4-BE49-F238E27FC236}">
                            <a16:creationId xmlns:a16="http://schemas.microsoft.com/office/drawing/2014/main" id="{058FFD07-4E01-D01A-BE94-C5CA77C89FA5}"/>
                          </a:ext>
                        </a:extLst>
                      </p:cNvPr>
                      <p:cNvPicPr/>
                      <p:nvPr/>
                    </p:nvPicPr>
                    <p:blipFill>
                      <a:blip r:embed="rId10"/>
                      <a:stretch>
                        <a:fillRect/>
                      </a:stretch>
                    </p:blipFill>
                    <p:spPr>
                      <a:xfrm>
                        <a:off x="1376800" y="10057254"/>
                        <a:ext cx="6340383" cy="479615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F514725-6DAD-4D2D-0130-DA17B1A43B70}"/>
              </a:ext>
            </a:extLst>
          </p:cNvPr>
          <p:cNvGraphicFramePr>
            <a:graphicFrameLocks noChangeAspect="1"/>
          </p:cNvGraphicFramePr>
          <p:nvPr>
            <p:extLst>
              <p:ext uri="{D42A27DB-BD31-4B8C-83A1-F6EECF244321}">
                <p14:modId xmlns:p14="http://schemas.microsoft.com/office/powerpoint/2010/main" val="3323610201"/>
              </p:ext>
            </p:extLst>
          </p:nvPr>
        </p:nvGraphicFramePr>
        <p:xfrm>
          <a:off x="7804449" y="10057253"/>
          <a:ext cx="6340383" cy="4796155"/>
        </p:xfrm>
        <a:graphic>
          <a:graphicData uri="http://schemas.openxmlformats.org/presentationml/2006/ole">
            <mc:AlternateContent xmlns:mc="http://schemas.openxmlformats.org/markup-compatibility/2006">
              <mc:Choice xmlns:v="urn:schemas-microsoft-com:vml" Requires="v">
                <p:oleObj name="Graph" r:id="rId11" imgW="10344912" imgH="7824216" progId="Origin95.Graph">
                  <p:embed/>
                </p:oleObj>
              </mc:Choice>
              <mc:Fallback>
                <p:oleObj name="Graph" r:id="rId11" imgW="10344912" imgH="7824216" progId="Origin95.Graph">
                  <p:embed/>
                  <p:pic>
                    <p:nvPicPr>
                      <p:cNvPr id="12" name="对象 11">
                        <a:extLst>
                          <a:ext uri="{FF2B5EF4-FFF2-40B4-BE49-F238E27FC236}">
                            <a16:creationId xmlns:a16="http://schemas.microsoft.com/office/drawing/2014/main" id="{1F514725-6DAD-4D2D-0130-DA17B1A43B70}"/>
                          </a:ext>
                        </a:extLst>
                      </p:cNvPr>
                      <p:cNvPicPr/>
                      <p:nvPr/>
                    </p:nvPicPr>
                    <p:blipFill>
                      <a:blip r:embed="rId12"/>
                      <a:stretch>
                        <a:fillRect/>
                      </a:stretch>
                    </p:blipFill>
                    <p:spPr>
                      <a:xfrm>
                        <a:off x="7804449" y="10057253"/>
                        <a:ext cx="6340383" cy="4796155"/>
                      </a:xfrm>
                      <a:prstGeom prst="rect">
                        <a:avLst/>
                      </a:prstGeom>
                    </p:spPr>
                  </p:pic>
                </p:oleObj>
              </mc:Fallback>
            </mc:AlternateContent>
          </a:graphicData>
        </a:graphic>
      </p:graphicFrame>
    </p:spTree>
    <p:extLst>
      <p:ext uri="{BB962C8B-B14F-4D97-AF65-F5344CB8AC3E}">
        <p14:creationId xmlns:p14="http://schemas.microsoft.com/office/powerpoint/2010/main" val="162117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4313723" y="-70211"/>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8719470" y="46164"/>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4431849" y="4012775"/>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8824730" y="4109932"/>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12941557" y="87599"/>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13059684" y="4185779"/>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12958698" y="6135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4165531" y="4981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8665559" y="4880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12955192" y="427851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4182740"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8681668"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12958698" y="3621062"/>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4326679" y="3576047"/>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8710026" y="3588601"/>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12958698" y="7539803"/>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4326679" y="7494788"/>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8710026" y="7507342"/>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26088B1C-CE4C-99DA-0EB2-003F83BA80A8}"/>
              </a:ext>
            </a:extLst>
          </p:cNvPr>
          <p:cNvGrpSpPr/>
          <p:nvPr/>
        </p:nvGrpSpPr>
        <p:grpSpPr>
          <a:xfrm>
            <a:off x="4537019" y="912644"/>
            <a:ext cx="5398962" cy="4247082"/>
            <a:chOff x="1465399" y="1720448"/>
            <a:chExt cx="4839952" cy="3807338"/>
          </a:xfrm>
        </p:grpSpPr>
        <p:cxnSp>
          <p:nvCxnSpPr>
            <p:cNvPr id="4" name="直接连接符 3">
              <a:extLst>
                <a:ext uri="{FF2B5EF4-FFF2-40B4-BE49-F238E27FC236}">
                  <a16:creationId xmlns:a16="http://schemas.microsoft.com/office/drawing/2014/main" id="{5D2DE5BB-C899-2F40-8255-D56D33948795}"/>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79CD032A-8377-672F-5043-A6187432095D}"/>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C1AF0E1-D8C5-991C-AD31-3DC82894AC07}"/>
                </a:ext>
              </a:extLst>
            </p:cNvPr>
            <p:cNvSpPr/>
            <p:nvPr/>
          </p:nvSpPr>
          <p:spPr>
            <a:xfrm>
              <a:off x="3470781" y="216838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F4BF3FF-E627-DECC-7CF9-6A2F5C76A66A}"/>
                </a:ext>
              </a:extLst>
            </p:cNvPr>
            <p:cNvSpPr txBox="1"/>
            <p:nvPr/>
          </p:nvSpPr>
          <p:spPr>
            <a:xfrm>
              <a:off x="3331748" y="172044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986090C6-B2D4-04FF-9F8A-23C54AF37AC7}"/>
                </a:ext>
              </a:extLst>
            </p:cNvPr>
            <p:cNvCxnSpPr>
              <a:cxnSpLocks/>
            </p:cNvCxnSpPr>
            <p:nvPr/>
          </p:nvCxnSpPr>
          <p:spPr>
            <a:xfrm flipH="1">
              <a:off x="5817784" y="2167075"/>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80052AFE-96BB-EFB9-CA16-4C3D3E3859A7}"/>
                </a:ext>
              </a:extLst>
            </p:cNvPr>
            <p:cNvSpPr txBox="1"/>
            <p:nvPr/>
          </p:nvSpPr>
          <p:spPr>
            <a:xfrm>
              <a:off x="5796958" y="3431936"/>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3C615A28-203C-A58F-41C4-C08C7D973980}"/>
                </a:ext>
              </a:extLst>
            </p:cNvPr>
            <p:cNvSpPr/>
            <p:nvPr/>
          </p:nvSpPr>
          <p:spPr>
            <a:xfrm>
              <a:off x="1477803" y="2176612"/>
              <a:ext cx="4641671"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5078DE81-6237-00FA-1424-D95E5F8625DA}"/>
                </a:ext>
              </a:extLst>
            </p:cNvPr>
            <p:cNvSpPr txBox="1"/>
            <p:nvPr/>
          </p:nvSpPr>
          <p:spPr>
            <a:xfrm>
              <a:off x="3439778" y="269189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81BD4F5B-1BB1-FF8E-9514-ACD5CB629AA1}"/>
                </a:ext>
              </a:extLst>
            </p:cNvPr>
            <p:cNvSpPr txBox="1"/>
            <p:nvPr/>
          </p:nvSpPr>
          <p:spPr>
            <a:xfrm>
              <a:off x="3439778" y="348423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E327B99-55F2-5FB7-83EB-52D0A31F3E41}"/>
                </a:ext>
              </a:extLst>
            </p:cNvPr>
            <p:cNvSpPr txBox="1"/>
            <p:nvPr/>
          </p:nvSpPr>
          <p:spPr>
            <a:xfrm>
              <a:off x="3439778" y="436154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158DE9EB-EC3F-A4D3-4429-D1016AC95DEE}"/>
                </a:ext>
              </a:extLst>
            </p:cNvPr>
            <p:cNvSpPr txBox="1"/>
            <p:nvPr/>
          </p:nvSpPr>
          <p:spPr>
            <a:xfrm>
              <a:off x="3656658" y="322891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F44657FB-64FF-8E86-D0EF-C6EBDF9238CC}"/>
                </a:ext>
              </a:extLst>
            </p:cNvPr>
            <p:cNvSpPr txBox="1"/>
            <p:nvPr/>
          </p:nvSpPr>
          <p:spPr>
            <a:xfrm>
              <a:off x="3656658" y="409705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cxnSp>
          <p:nvCxnSpPr>
            <p:cNvPr id="18" name="直接连接符 11">
              <a:extLst>
                <a:ext uri="{FF2B5EF4-FFF2-40B4-BE49-F238E27FC236}">
                  <a16:creationId xmlns:a16="http://schemas.microsoft.com/office/drawing/2014/main" id="{F278E2C2-6323-57AC-2825-8BC8D3B68FA8}"/>
                </a:ext>
              </a:extLst>
            </p:cNvPr>
            <p:cNvCxnSpPr>
              <a:cxnSpLocks/>
            </p:cNvCxnSpPr>
            <p:nvPr/>
          </p:nvCxnSpPr>
          <p:spPr>
            <a:xfrm>
              <a:off x="3704949" y="216838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1D1CFACB-55B0-F879-44F8-7BDFE115B73F}"/>
              </a:ext>
            </a:extLst>
          </p:cNvPr>
          <p:cNvCxnSpPr/>
          <p:nvPr/>
        </p:nvCxnSpPr>
        <p:spPr>
          <a:xfrm flipV="1">
            <a:off x="4928539"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7B4EEEE3-D082-C38C-D138-E2414AC849B5}"/>
              </a:ext>
            </a:extLst>
          </p:cNvPr>
          <p:cNvSpPr txBox="1"/>
          <p:nvPr/>
        </p:nvSpPr>
        <p:spPr>
          <a:xfrm>
            <a:off x="5245239" y="1972364"/>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1" name="直接箭头连接符 40">
            <a:extLst>
              <a:ext uri="{FF2B5EF4-FFF2-40B4-BE49-F238E27FC236}">
                <a16:creationId xmlns:a16="http://schemas.microsoft.com/office/drawing/2014/main" id="{5656C2C3-BB88-78C1-23EA-5DD419E052AB}"/>
              </a:ext>
            </a:extLst>
          </p:cNvPr>
          <p:cNvCxnSpPr>
            <a:cxnSpLocks/>
          </p:cNvCxnSpPr>
          <p:nvPr/>
        </p:nvCxnSpPr>
        <p:spPr>
          <a:xfrm>
            <a:off x="4938892"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338BFC9B-92F8-7CA8-8F66-B2EFB92CA51E}"/>
              </a:ext>
            </a:extLst>
          </p:cNvPr>
          <p:cNvSpPr txBox="1"/>
          <p:nvPr/>
        </p:nvSpPr>
        <p:spPr>
          <a:xfrm>
            <a:off x="5252793" y="261193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3" name="直接箭头连接符 42">
            <a:extLst>
              <a:ext uri="{FF2B5EF4-FFF2-40B4-BE49-F238E27FC236}">
                <a16:creationId xmlns:a16="http://schemas.microsoft.com/office/drawing/2014/main" id="{2FD7B682-CF14-2581-348E-828CBF661806}"/>
              </a:ext>
            </a:extLst>
          </p:cNvPr>
          <p:cNvCxnSpPr>
            <a:cxnSpLocks/>
          </p:cNvCxnSpPr>
          <p:nvPr/>
        </p:nvCxnSpPr>
        <p:spPr>
          <a:xfrm flipH="1" flipV="1">
            <a:off x="9065047"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F5014BFD-AA71-4C46-EE76-631DA4E4E29A}"/>
              </a:ext>
            </a:extLst>
          </p:cNvPr>
          <p:cNvSpPr txBox="1"/>
          <p:nvPr/>
        </p:nvSpPr>
        <p:spPr>
          <a:xfrm flipH="1">
            <a:off x="8541423" y="2055038"/>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5" name="直接箭头连接符 44">
            <a:extLst>
              <a:ext uri="{FF2B5EF4-FFF2-40B4-BE49-F238E27FC236}">
                <a16:creationId xmlns:a16="http://schemas.microsoft.com/office/drawing/2014/main" id="{BDE5FD9F-C30A-B2D8-CA39-A8CDA4CCBDBC}"/>
              </a:ext>
            </a:extLst>
          </p:cNvPr>
          <p:cNvCxnSpPr>
            <a:cxnSpLocks/>
          </p:cNvCxnSpPr>
          <p:nvPr/>
        </p:nvCxnSpPr>
        <p:spPr>
          <a:xfrm flipH="1">
            <a:off x="9075400"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79427D7A-D504-2CF0-B2D7-CAF329699954}"/>
              </a:ext>
            </a:extLst>
          </p:cNvPr>
          <p:cNvSpPr txBox="1"/>
          <p:nvPr/>
        </p:nvSpPr>
        <p:spPr>
          <a:xfrm flipH="1">
            <a:off x="8391927" y="262712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7" name="连接符: 曲线 46">
            <a:extLst>
              <a:ext uri="{FF2B5EF4-FFF2-40B4-BE49-F238E27FC236}">
                <a16:creationId xmlns:a16="http://schemas.microsoft.com/office/drawing/2014/main" id="{3CACEF69-8419-B14C-B9DA-456F057EBAA8}"/>
              </a:ext>
            </a:extLst>
          </p:cNvPr>
          <p:cNvCxnSpPr>
            <a:cxnSpLocks/>
          </p:cNvCxnSpPr>
          <p:nvPr/>
        </p:nvCxnSpPr>
        <p:spPr>
          <a:xfrm rot="10800000" flipV="1">
            <a:off x="6272941" y="3116126"/>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86BD91B-1206-B790-9054-F91632B9773F}"/>
              </a:ext>
            </a:extLst>
          </p:cNvPr>
          <p:cNvSpPr txBox="1"/>
          <p:nvPr/>
        </p:nvSpPr>
        <p:spPr>
          <a:xfrm>
            <a:off x="5525037" y="3375583"/>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F7E9620E-19CD-592A-1ABC-A953CFB2A834}"/>
              </a:ext>
            </a:extLst>
          </p:cNvPr>
          <p:cNvSpPr txBox="1"/>
          <p:nvPr/>
        </p:nvSpPr>
        <p:spPr>
          <a:xfrm>
            <a:off x="7796831" y="3221401"/>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50" name="连接符: 曲线 49">
            <a:extLst>
              <a:ext uri="{FF2B5EF4-FFF2-40B4-BE49-F238E27FC236}">
                <a16:creationId xmlns:a16="http://schemas.microsoft.com/office/drawing/2014/main" id="{59102CF3-1A3A-E2A7-196F-21ACB920CF7A}"/>
              </a:ext>
            </a:extLst>
          </p:cNvPr>
          <p:cNvCxnSpPr>
            <a:cxnSpLocks/>
          </p:cNvCxnSpPr>
          <p:nvPr/>
        </p:nvCxnSpPr>
        <p:spPr>
          <a:xfrm rot="10800000" flipH="1" flipV="1">
            <a:off x="7301690" y="3113715"/>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56" name="AutoShape 3">
            <a:extLst>
              <a:ext uri="{FF2B5EF4-FFF2-40B4-BE49-F238E27FC236}">
                <a16:creationId xmlns:a16="http://schemas.microsoft.com/office/drawing/2014/main" id="{349D282A-135E-6BEC-78AF-182390FFBC4D}"/>
              </a:ext>
            </a:extLst>
          </p:cNvPr>
          <p:cNvSpPr>
            <a:spLocks noChangeAspect="1" noChangeArrowheads="1" noTextEdit="1"/>
          </p:cNvSpPr>
          <p:nvPr/>
        </p:nvSpPr>
        <p:spPr bwMode="auto">
          <a:xfrm>
            <a:off x="11259915" y="4320381"/>
            <a:ext cx="2449512"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 name="组合 62">
            <a:extLst>
              <a:ext uri="{FF2B5EF4-FFF2-40B4-BE49-F238E27FC236}">
                <a16:creationId xmlns:a16="http://schemas.microsoft.com/office/drawing/2014/main" id="{F2BAC871-6268-03BB-3897-3782D16AB596}"/>
              </a:ext>
            </a:extLst>
          </p:cNvPr>
          <p:cNvGrpSpPr/>
          <p:nvPr/>
        </p:nvGrpSpPr>
        <p:grpSpPr>
          <a:xfrm>
            <a:off x="5243672" y="6201307"/>
            <a:ext cx="3821374" cy="1876748"/>
            <a:chOff x="5654600" y="5528811"/>
            <a:chExt cx="2436812" cy="1817687"/>
          </a:xfrm>
        </p:grpSpPr>
        <p:sp>
          <p:nvSpPr>
            <p:cNvPr id="57" name="Freeform 5">
              <a:extLst>
                <a:ext uri="{FF2B5EF4-FFF2-40B4-BE49-F238E27FC236}">
                  <a16:creationId xmlns:a16="http://schemas.microsoft.com/office/drawing/2014/main" id="{9328AD2D-5050-DD2F-9499-D24441DA924A}"/>
                </a:ext>
              </a:extLst>
            </p:cNvPr>
            <p:cNvSpPr>
              <a:spLocks/>
            </p:cNvSpPr>
            <p:nvPr/>
          </p:nvSpPr>
          <p:spPr bwMode="auto">
            <a:xfrm>
              <a:off x="5654600" y="5755823"/>
              <a:ext cx="2436812" cy="1590675"/>
            </a:xfrm>
            <a:custGeom>
              <a:avLst/>
              <a:gdLst>
                <a:gd name="T0" fmla="*/ 0 w 25584"/>
                <a:gd name="T1" fmla="*/ 0 h 16688"/>
                <a:gd name="T2" fmla="*/ 12792 w 25584"/>
                <a:gd name="T3" fmla="*/ 2384 h 16688"/>
                <a:gd name="T4" fmla="*/ 25584 w 25584"/>
                <a:gd name="T5" fmla="*/ 0 h 16688"/>
                <a:gd name="T6" fmla="*/ 25584 w 25584"/>
                <a:gd name="T7" fmla="*/ 14304 h 16688"/>
                <a:gd name="T8" fmla="*/ 12792 w 25584"/>
                <a:gd name="T9" fmla="*/ 16688 h 16688"/>
                <a:gd name="T10" fmla="*/ 0 w 25584"/>
                <a:gd name="T11" fmla="*/ 14304 h 16688"/>
                <a:gd name="T12" fmla="*/ 0 w 25584"/>
                <a:gd name="T13" fmla="*/ 0 h 16688"/>
              </a:gdLst>
              <a:ahLst/>
              <a:cxnLst>
                <a:cxn ang="0">
                  <a:pos x="T0" y="T1"/>
                </a:cxn>
                <a:cxn ang="0">
                  <a:pos x="T2" y="T3"/>
                </a:cxn>
                <a:cxn ang="0">
                  <a:pos x="T4" y="T5"/>
                </a:cxn>
                <a:cxn ang="0">
                  <a:pos x="T6" y="T7"/>
                </a:cxn>
                <a:cxn ang="0">
                  <a:pos x="T8" y="T9"/>
                </a:cxn>
                <a:cxn ang="0">
                  <a:pos x="T10" y="T11"/>
                </a:cxn>
                <a:cxn ang="0">
                  <a:pos x="T12" y="T13"/>
                </a:cxn>
              </a:cxnLst>
              <a:rect l="0" t="0" r="r" b="b"/>
              <a:pathLst>
                <a:path w="25584" h="16688">
                  <a:moveTo>
                    <a:pt x="0" y="0"/>
                  </a:moveTo>
                  <a:cubicBezTo>
                    <a:pt x="0" y="1317"/>
                    <a:pt x="5728" y="2384"/>
                    <a:pt x="12792" y="2384"/>
                  </a:cubicBezTo>
                  <a:cubicBezTo>
                    <a:pt x="19857" y="2384"/>
                    <a:pt x="25584" y="1317"/>
                    <a:pt x="25584" y="0"/>
                  </a:cubicBezTo>
                  <a:lnTo>
                    <a:pt x="25584" y="14304"/>
                  </a:lnTo>
                  <a:cubicBezTo>
                    <a:pt x="25584" y="15621"/>
                    <a:pt x="19857" y="16688"/>
                    <a:pt x="12792" y="16688"/>
                  </a:cubicBezTo>
                  <a:cubicBezTo>
                    <a:pt x="5728" y="16688"/>
                    <a:pt x="0" y="15621"/>
                    <a:pt x="0" y="14304"/>
                  </a:cubicBezTo>
                  <a:lnTo>
                    <a:pt x="0" y="0"/>
                  </a:lnTo>
                  <a:close/>
                </a:path>
              </a:pathLst>
            </a:custGeom>
            <a:gradFill>
              <a:gsLst>
                <a:gs pos="0">
                  <a:schemeClr val="accent1">
                    <a:lumMod val="5000"/>
                    <a:lumOff val="95000"/>
                  </a:schemeClr>
                </a:gs>
                <a:gs pos="0">
                  <a:schemeClr val="accent1">
                    <a:lumMod val="45000"/>
                    <a:lumOff val="55000"/>
                  </a:schemeClr>
                </a:gs>
                <a:gs pos="100000">
                  <a:schemeClr val="accent1">
                    <a:lumMod val="100000"/>
                  </a:schemeClr>
                </a:gs>
                <a:gs pos="100000">
                  <a:schemeClr val="accent5">
                    <a:lumMod val="60000"/>
                    <a:lumOff val="40000"/>
                  </a:schemeClr>
                </a:gs>
                <a:gs pos="9000">
                  <a:schemeClr val="accent1">
                    <a:lumMod val="30000"/>
                    <a:lumOff val="70000"/>
                  </a:schemeClr>
                </a:gs>
              </a:gsLst>
              <a:lin ang="0" scaled="0"/>
            </a:gra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6">
              <a:extLst>
                <a:ext uri="{FF2B5EF4-FFF2-40B4-BE49-F238E27FC236}">
                  <a16:creationId xmlns:a16="http://schemas.microsoft.com/office/drawing/2014/main" id="{0E21D45A-DC3A-0E84-0383-9C9C7F04E76D}"/>
                </a:ext>
              </a:extLst>
            </p:cNvPr>
            <p:cNvSpPr>
              <a:spLocks noChangeArrowheads="1"/>
            </p:cNvSpPr>
            <p:nvPr/>
          </p:nvSpPr>
          <p:spPr bwMode="auto">
            <a:xfrm>
              <a:off x="5654600" y="5528811"/>
              <a:ext cx="2436812" cy="454025"/>
            </a:xfrm>
            <a:prstGeom prst="ellipse">
              <a:avLst/>
            </a:prstGeom>
            <a:solidFill>
              <a:srgbClr val="8FAADC">
                <a:alpha val="8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文本框 59">
              <a:extLst>
                <a:ext uri="{FF2B5EF4-FFF2-40B4-BE49-F238E27FC236}">
                  <a16:creationId xmlns:a16="http://schemas.microsoft.com/office/drawing/2014/main" id="{6C6D44B9-B8CB-7744-745F-2FD5FA7373EE}"/>
                </a:ext>
              </a:extLst>
            </p:cNvPr>
            <p:cNvSpPr txBox="1"/>
            <p:nvPr/>
          </p:nvSpPr>
          <p:spPr>
            <a:xfrm>
              <a:off x="6075925" y="6371541"/>
              <a:ext cx="1859578" cy="462041"/>
            </a:xfrm>
            <a:prstGeom prst="rect">
              <a:avLst/>
            </a:prstGeom>
            <a:noFill/>
          </p:spPr>
          <p:txBody>
            <a:bodyPr wrap="square" rtlCol="0">
              <a:spAutoFit/>
            </a:bodyPr>
            <a:lstStyle/>
            <a:p>
              <a:r>
                <a:rPr lang="en-US" sz="2500" dirty="0"/>
                <a:t>Electrode Chamber </a:t>
              </a:r>
            </a:p>
          </p:txBody>
        </p:sp>
      </p:grpSp>
      <p:cxnSp>
        <p:nvCxnSpPr>
          <p:cNvPr id="62" name="直接箭头连接符 61">
            <a:extLst>
              <a:ext uri="{FF2B5EF4-FFF2-40B4-BE49-F238E27FC236}">
                <a16:creationId xmlns:a16="http://schemas.microsoft.com/office/drawing/2014/main" id="{B7A202E8-F2B3-8B08-8434-2027D93FFD06}"/>
              </a:ext>
            </a:extLst>
          </p:cNvPr>
          <p:cNvCxnSpPr>
            <a:cxnSpLocks/>
          </p:cNvCxnSpPr>
          <p:nvPr/>
        </p:nvCxnSpPr>
        <p:spPr>
          <a:xfrm flipV="1">
            <a:off x="6065802" y="4740343"/>
            <a:ext cx="0" cy="2331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39A02124-5C73-799A-A6A7-94FE8978AF3F}"/>
              </a:ext>
            </a:extLst>
          </p:cNvPr>
          <p:cNvSpPr txBox="1"/>
          <p:nvPr/>
        </p:nvSpPr>
        <p:spPr>
          <a:xfrm>
            <a:off x="6673651" y="7475683"/>
            <a:ext cx="1377638" cy="477054"/>
          </a:xfrm>
          <a:prstGeom prst="rect">
            <a:avLst/>
          </a:prstGeom>
          <a:noFill/>
        </p:spPr>
        <p:txBody>
          <a:bodyPr wrap="square" rtlCol="0">
            <a:spAutoFit/>
          </a:bodyPr>
          <a:lstStyle/>
          <a:p>
            <a:r>
              <a:rPr lang="en-US" altLang="zh-CN" sz="2500" dirty="0"/>
              <a:t>Na</a:t>
            </a:r>
            <a:r>
              <a:rPr lang="en-US" altLang="zh-CN" sz="2500" baseline="-25000" dirty="0"/>
              <a:t>2</a:t>
            </a:r>
            <a:r>
              <a:rPr lang="en-US" altLang="zh-CN" sz="2500" dirty="0"/>
              <a:t>SO</a:t>
            </a:r>
            <a:r>
              <a:rPr lang="en-US" altLang="zh-CN" sz="2500" baseline="-25000" dirty="0"/>
              <a:t>4</a:t>
            </a:r>
            <a:endParaRPr lang="en-US" sz="2500" baseline="-25000" dirty="0"/>
          </a:p>
        </p:txBody>
      </p:sp>
      <p:cxnSp>
        <p:nvCxnSpPr>
          <p:cNvPr id="11" name="直线连接符 10">
            <a:extLst>
              <a:ext uri="{FF2B5EF4-FFF2-40B4-BE49-F238E27FC236}">
                <a16:creationId xmlns:a16="http://schemas.microsoft.com/office/drawing/2014/main" id="{EC32A7AB-1F75-3D4F-E6E4-EB1A57F9227E}"/>
              </a:ext>
            </a:extLst>
          </p:cNvPr>
          <p:cNvCxnSpPr>
            <a:cxnSpLocks/>
          </p:cNvCxnSpPr>
          <p:nvPr/>
        </p:nvCxnSpPr>
        <p:spPr>
          <a:xfrm flipV="1">
            <a:off x="6065802" y="328246"/>
            <a:ext cx="0" cy="14536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6FD77CA-2A83-765F-8EBB-6E558D86BBCE}"/>
              </a:ext>
            </a:extLst>
          </p:cNvPr>
          <p:cNvCxnSpPr>
            <a:cxnSpLocks/>
          </p:cNvCxnSpPr>
          <p:nvPr/>
        </p:nvCxnSpPr>
        <p:spPr>
          <a:xfrm>
            <a:off x="6065802" y="328246"/>
            <a:ext cx="198548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C1D07DD5-97E5-86DE-B597-860EF2D09A01}"/>
              </a:ext>
            </a:extLst>
          </p:cNvPr>
          <p:cNvCxnSpPr>
            <a:cxnSpLocks/>
          </p:cNvCxnSpPr>
          <p:nvPr/>
        </p:nvCxnSpPr>
        <p:spPr>
          <a:xfrm>
            <a:off x="8051289" y="328246"/>
            <a:ext cx="0" cy="145366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B0D19C8-E5CD-7550-437C-22959F3DE875}"/>
              </a:ext>
            </a:extLst>
          </p:cNvPr>
          <p:cNvCxnSpPr>
            <a:cxnSpLocks/>
          </p:cNvCxnSpPr>
          <p:nvPr/>
        </p:nvCxnSpPr>
        <p:spPr>
          <a:xfrm>
            <a:off x="8051289" y="4740343"/>
            <a:ext cx="0" cy="23310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95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a:extLst>
              <a:ext uri="{FF2B5EF4-FFF2-40B4-BE49-F238E27FC236}">
                <a16:creationId xmlns:a16="http://schemas.microsoft.com/office/drawing/2014/main" id="{236415B9-E57B-ADC4-6C41-C482EF9BB957}"/>
              </a:ext>
            </a:extLst>
          </p:cNvPr>
          <p:cNvGraphicFramePr>
            <a:graphicFrameLocks noChangeAspect="1"/>
          </p:cNvGraphicFramePr>
          <p:nvPr>
            <p:extLst>
              <p:ext uri="{D42A27DB-BD31-4B8C-83A1-F6EECF244321}">
                <p14:modId xmlns:p14="http://schemas.microsoft.com/office/powerpoint/2010/main" val="912372464"/>
              </p:ext>
            </p:extLst>
          </p:nvPr>
        </p:nvGraphicFramePr>
        <p:xfrm>
          <a:off x="2778125" y="379729"/>
          <a:ext cx="10049233" cy="7691121"/>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5" name="对象 4">
                        <a:extLst>
                          <a:ext uri="{FF2B5EF4-FFF2-40B4-BE49-F238E27FC236}">
                            <a16:creationId xmlns:a16="http://schemas.microsoft.com/office/drawing/2014/main" id="{236415B9-E57B-ADC4-6C41-C482EF9BB957}"/>
                          </a:ext>
                        </a:extLst>
                      </p:cNvPr>
                      <p:cNvPicPr/>
                      <p:nvPr/>
                    </p:nvPicPr>
                    <p:blipFill>
                      <a:blip r:embed="rId4"/>
                      <a:stretch>
                        <a:fillRect/>
                      </a:stretch>
                    </p:blipFill>
                    <p:spPr>
                      <a:xfrm>
                        <a:off x="2778125" y="379729"/>
                        <a:ext cx="10049233" cy="7691121"/>
                      </a:xfrm>
                      <a:prstGeom prst="rect">
                        <a:avLst/>
                      </a:prstGeom>
                    </p:spPr>
                  </p:pic>
                </p:oleObj>
              </mc:Fallback>
            </mc:AlternateContent>
          </a:graphicData>
        </a:graphic>
      </p:graphicFrame>
    </p:spTree>
    <p:extLst>
      <p:ext uri="{BB962C8B-B14F-4D97-AF65-F5344CB8AC3E}">
        <p14:creationId xmlns:p14="http://schemas.microsoft.com/office/powerpoint/2010/main" val="720033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CFCD47B4-9BE5-3F80-096A-6C93B22388A5}"/>
              </a:ext>
            </a:extLst>
          </p:cNvPr>
          <p:cNvSpPr txBox="1"/>
          <p:nvPr/>
        </p:nvSpPr>
        <p:spPr>
          <a:xfrm>
            <a:off x="377183" y="231303"/>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a</a:t>
            </a:r>
            <a:endParaRPr lang="en-US" sz="32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7A89CE2C-0DB5-B858-FD20-E7B19ED4AFAF}"/>
              </a:ext>
            </a:extLst>
          </p:cNvPr>
          <p:cNvSpPr txBox="1"/>
          <p:nvPr/>
        </p:nvSpPr>
        <p:spPr>
          <a:xfrm>
            <a:off x="7152599" y="231303"/>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b</a:t>
            </a:r>
            <a:endParaRPr lang="en-US" sz="3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95A3418-053A-A2D8-A6C5-8A77C3E0EA05}"/>
              </a:ext>
            </a:extLst>
          </p:cNvPr>
          <p:cNvSpPr txBox="1"/>
          <p:nvPr/>
        </p:nvSpPr>
        <p:spPr>
          <a:xfrm>
            <a:off x="377183" y="5064665"/>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c</a:t>
            </a:r>
            <a:endParaRPr lang="en-US" sz="32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708F8780-7633-C507-DF64-ACEB4AFC9A5F}"/>
              </a:ext>
            </a:extLst>
          </p:cNvPr>
          <p:cNvSpPr txBox="1"/>
          <p:nvPr/>
        </p:nvSpPr>
        <p:spPr>
          <a:xfrm>
            <a:off x="7207324" y="5064664"/>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d</a:t>
            </a:r>
            <a:endParaRPr lang="en-US" sz="32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357D8539-B502-5DD3-1598-256DAFB0A163}"/>
              </a:ext>
            </a:extLst>
          </p:cNvPr>
          <p:cNvGraphicFramePr>
            <a:graphicFrameLocks noChangeAspect="1"/>
          </p:cNvGraphicFramePr>
          <p:nvPr>
            <p:extLst>
              <p:ext uri="{D42A27DB-BD31-4B8C-83A1-F6EECF244321}">
                <p14:modId xmlns:p14="http://schemas.microsoft.com/office/powerpoint/2010/main" val="1388862811"/>
              </p:ext>
            </p:extLst>
          </p:nvPr>
        </p:nvGraphicFramePr>
        <p:xfrm>
          <a:off x="545855" y="29945"/>
          <a:ext cx="6841469" cy="5236078"/>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357D8539-B502-5DD3-1598-256DAFB0A163}"/>
                          </a:ext>
                        </a:extLst>
                      </p:cNvPr>
                      <p:cNvPicPr/>
                      <p:nvPr/>
                    </p:nvPicPr>
                    <p:blipFill>
                      <a:blip r:embed="rId4"/>
                      <a:stretch>
                        <a:fillRect/>
                      </a:stretch>
                    </p:blipFill>
                    <p:spPr>
                      <a:xfrm>
                        <a:off x="545855" y="29945"/>
                        <a:ext cx="6841469" cy="523607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B1829431-1092-ECD9-5124-A4666614FBBF}"/>
              </a:ext>
            </a:extLst>
          </p:cNvPr>
          <p:cNvGraphicFramePr>
            <a:graphicFrameLocks noChangeAspect="1"/>
          </p:cNvGraphicFramePr>
          <p:nvPr>
            <p:extLst>
              <p:ext uri="{D42A27DB-BD31-4B8C-83A1-F6EECF244321}">
                <p14:modId xmlns:p14="http://schemas.microsoft.com/office/powerpoint/2010/main" val="2224591292"/>
              </p:ext>
            </p:extLst>
          </p:nvPr>
        </p:nvGraphicFramePr>
        <p:xfrm>
          <a:off x="7415655" y="231303"/>
          <a:ext cx="6154112" cy="5236078"/>
        </p:xfrm>
        <a:graphic>
          <a:graphicData uri="http://schemas.openxmlformats.org/presentationml/2006/ole">
            <mc:AlternateContent xmlns:mc="http://schemas.openxmlformats.org/markup-compatibility/2006">
              <mc:Choice xmlns:v="urn:schemas-microsoft-com:vml" Requires="v">
                <p:oleObj name="Graph" r:id="rId5" imgW="8939784" imgH="7606284" progId="Origin95.Graph">
                  <p:embed/>
                </p:oleObj>
              </mc:Choice>
              <mc:Fallback>
                <p:oleObj name="Graph" r:id="rId5" imgW="8939784" imgH="7606284" progId="Origin95.Graph">
                  <p:embed/>
                  <p:pic>
                    <p:nvPicPr>
                      <p:cNvPr id="5" name="对象 4">
                        <a:extLst>
                          <a:ext uri="{FF2B5EF4-FFF2-40B4-BE49-F238E27FC236}">
                            <a16:creationId xmlns:a16="http://schemas.microsoft.com/office/drawing/2014/main" id="{B1829431-1092-ECD9-5124-A4666614FBBF}"/>
                          </a:ext>
                        </a:extLst>
                      </p:cNvPr>
                      <p:cNvPicPr/>
                      <p:nvPr/>
                    </p:nvPicPr>
                    <p:blipFill>
                      <a:blip r:embed="rId6"/>
                      <a:stretch>
                        <a:fillRect/>
                      </a:stretch>
                    </p:blipFill>
                    <p:spPr>
                      <a:xfrm>
                        <a:off x="7415655" y="231303"/>
                        <a:ext cx="6154112" cy="5236078"/>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BD0C8377-6B4D-FC69-C765-90C2535FC081}"/>
              </a:ext>
            </a:extLst>
          </p:cNvPr>
          <p:cNvGraphicFramePr>
            <a:graphicFrameLocks noChangeAspect="1"/>
          </p:cNvGraphicFramePr>
          <p:nvPr>
            <p:extLst>
              <p:ext uri="{D42A27DB-BD31-4B8C-83A1-F6EECF244321}">
                <p14:modId xmlns:p14="http://schemas.microsoft.com/office/powerpoint/2010/main" val="549416671"/>
              </p:ext>
            </p:extLst>
          </p:nvPr>
        </p:nvGraphicFramePr>
        <p:xfrm>
          <a:off x="7415656" y="5266024"/>
          <a:ext cx="6816249" cy="5216776"/>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13" name="对象 12">
                        <a:extLst>
                          <a:ext uri="{FF2B5EF4-FFF2-40B4-BE49-F238E27FC236}">
                            <a16:creationId xmlns:a16="http://schemas.microsoft.com/office/drawing/2014/main" id="{BD0C8377-6B4D-FC69-C765-90C2535FC081}"/>
                          </a:ext>
                        </a:extLst>
                      </p:cNvPr>
                      <p:cNvPicPr/>
                      <p:nvPr/>
                    </p:nvPicPr>
                    <p:blipFill>
                      <a:blip r:embed="rId8"/>
                      <a:stretch>
                        <a:fillRect/>
                      </a:stretch>
                    </p:blipFill>
                    <p:spPr>
                      <a:xfrm>
                        <a:off x="7415656" y="5266024"/>
                        <a:ext cx="6816249" cy="5216776"/>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ADB5AE8D-C68F-06DF-9B39-B82F9CE79EFC}"/>
              </a:ext>
            </a:extLst>
          </p:cNvPr>
          <p:cNvGraphicFramePr>
            <a:graphicFrameLocks noChangeAspect="1"/>
          </p:cNvGraphicFramePr>
          <p:nvPr>
            <p:extLst>
              <p:ext uri="{D42A27DB-BD31-4B8C-83A1-F6EECF244321}">
                <p14:modId xmlns:p14="http://schemas.microsoft.com/office/powerpoint/2010/main" val="203742196"/>
              </p:ext>
            </p:extLst>
          </p:nvPr>
        </p:nvGraphicFramePr>
        <p:xfrm>
          <a:off x="510706" y="5266023"/>
          <a:ext cx="6816250" cy="5216776"/>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4" name="对象 13">
                        <a:extLst>
                          <a:ext uri="{FF2B5EF4-FFF2-40B4-BE49-F238E27FC236}">
                            <a16:creationId xmlns:a16="http://schemas.microsoft.com/office/drawing/2014/main" id="{ADB5AE8D-C68F-06DF-9B39-B82F9CE79EFC}"/>
                          </a:ext>
                        </a:extLst>
                      </p:cNvPr>
                      <p:cNvPicPr/>
                      <p:nvPr/>
                    </p:nvPicPr>
                    <p:blipFill>
                      <a:blip r:embed="rId10"/>
                      <a:stretch>
                        <a:fillRect/>
                      </a:stretch>
                    </p:blipFill>
                    <p:spPr>
                      <a:xfrm>
                        <a:off x="510706" y="5266023"/>
                        <a:ext cx="6816250" cy="5216776"/>
                      </a:xfrm>
                      <a:prstGeom prst="rect">
                        <a:avLst/>
                      </a:prstGeom>
                    </p:spPr>
                  </p:pic>
                </p:oleObj>
              </mc:Fallback>
            </mc:AlternateContent>
          </a:graphicData>
        </a:graphic>
      </p:graphicFrame>
    </p:spTree>
    <p:extLst>
      <p:ext uri="{BB962C8B-B14F-4D97-AF65-F5344CB8AC3E}">
        <p14:creationId xmlns:p14="http://schemas.microsoft.com/office/powerpoint/2010/main" val="33624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4" y="2642953"/>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61647" y="7839330"/>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5" y="5243257"/>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3" y="5243257"/>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39" y="5243257"/>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22705" y="7839330"/>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09801" y="7839330"/>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2" y="2623903"/>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2" y="2642953"/>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8" y="2636716"/>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52947" y="89013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9994391" y="795987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48863" y="9882915"/>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4" y="275191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7" y="4723451"/>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3" y="27523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8" y="4684663"/>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6" y="5241586"/>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23490" y="7824974"/>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24402" y="79594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14150" y="9878655"/>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0" y="541473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09" y="541516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299" y="7292009"/>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0" y="7298094"/>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12966" y="9865365"/>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50313" y="781176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4" y="261833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2" y="524158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19554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81935" y="784132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197866" y="782197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43572" y="783183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0" y="264419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6" y="263388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6" y="264343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3" y="522651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6" y="52396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4" y="527168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81C9075-A123-BA83-0582-9A289297E73D}"/>
              </a:ext>
            </a:extLst>
          </p:cNvPr>
          <p:cNvSpPr txBox="1"/>
          <p:nvPr/>
        </p:nvSpPr>
        <p:spPr>
          <a:xfrm>
            <a:off x="-2509672" y="83820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8" name="文本框 7">
            <a:extLst>
              <a:ext uri="{FF2B5EF4-FFF2-40B4-BE49-F238E27FC236}">
                <a16:creationId xmlns:a16="http://schemas.microsoft.com/office/drawing/2014/main" id="{89518783-F1B3-94F7-A53F-BBDEF0136586}"/>
              </a:ext>
            </a:extLst>
          </p:cNvPr>
          <p:cNvSpPr txBox="1"/>
          <p:nvPr/>
        </p:nvSpPr>
        <p:spPr>
          <a:xfrm>
            <a:off x="-2526403" y="860937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0" name="文本框 9">
            <a:extLst>
              <a:ext uri="{FF2B5EF4-FFF2-40B4-BE49-F238E27FC236}">
                <a16:creationId xmlns:a16="http://schemas.microsoft.com/office/drawing/2014/main" id="{5BAE56A7-5568-B1C1-646B-05A9186D3264}"/>
              </a:ext>
            </a:extLst>
          </p:cNvPr>
          <p:cNvSpPr txBox="1"/>
          <p:nvPr/>
        </p:nvSpPr>
        <p:spPr>
          <a:xfrm>
            <a:off x="-2564011" y="346437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SWBC</a:t>
            </a:r>
          </a:p>
        </p:txBody>
      </p:sp>
      <p:sp>
        <p:nvSpPr>
          <p:cNvPr id="11" name="文本框 10">
            <a:extLst>
              <a:ext uri="{FF2B5EF4-FFF2-40B4-BE49-F238E27FC236}">
                <a16:creationId xmlns:a16="http://schemas.microsoft.com/office/drawing/2014/main" id="{CAF8C6D2-E378-72A0-3A7E-EB82EEDED137}"/>
              </a:ext>
            </a:extLst>
          </p:cNvPr>
          <p:cNvSpPr txBox="1"/>
          <p:nvPr/>
        </p:nvSpPr>
        <p:spPr>
          <a:xfrm>
            <a:off x="-2509673" y="6037851"/>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BC</a:t>
            </a:r>
          </a:p>
        </p:txBody>
      </p:sp>
    </p:spTree>
    <p:extLst>
      <p:ext uri="{BB962C8B-B14F-4D97-AF65-F5344CB8AC3E}">
        <p14:creationId xmlns:p14="http://schemas.microsoft.com/office/powerpoint/2010/main" val="13764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组合 89">
            <a:extLst>
              <a:ext uri="{FF2B5EF4-FFF2-40B4-BE49-F238E27FC236}">
                <a16:creationId xmlns:a16="http://schemas.microsoft.com/office/drawing/2014/main" id="{0C90A630-E413-E479-B2B8-CB7012238BF6}"/>
              </a:ext>
            </a:extLst>
          </p:cNvPr>
          <p:cNvGrpSpPr/>
          <p:nvPr/>
        </p:nvGrpSpPr>
        <p:grpSpPr>
          <a:xfrm>
            <a:off x="-1905393" y="10254718"/>
            <a:ext cx="19860061" cy="3321655"/>
            <a:chOff x="-1729333" y="278108"/>
            <a:chExt cx="19860061" cy="3321655"/>
          </a:xfrm>
        </p:grpSpPr>
        <p:pic>
          <p:nvPicPr>
            <p:cNvPr id="2" name="图片 1" descr="图片包含 户外, 田地, 照片, 水&#10;&#10;描述已自动生成">
              <a:extLst>
                <a:ext uri="{FF2B5EF4-FFF2-40B4-BE49-F238E27FC236}">
                  <a16:creationId xmlns:a16="http://schemas.microsoft.com/office/drawing/2014/main" id="{4674117D-3460-6F82-4104-41C18EFA90B4}"/>
                </a:ext>
              </a:extLst>
            </p:cNvPr>
            <p:cNvPicPr>
              <a:picLocks noChangeAspect="1"/>
            </p:cNvPicPr>
            <p:nvPr/>
          </p:nvPicPr>
          <p:blipFill>
            <a:blip r:embed="rId3"/>
            <a:srcRect l="-512" t="565" r="512" b="6004"/>
            <a:stretch/>
          </p:blipFill>
          <p:spPr>
            <a:xfrm>
              <a:off x="319768" y="364943"/>
              <a:ext cx="4319865" cy="3228839"/>
            </a:xfrm>
            <a:prstGeom prst="rect">
              <a:avLst/>
            </a:prstGeom>
          </p:spPr>
        </p:pic>
        <p:pic>
          <p:nvPicPr>
            <p:cNvPr id="3" name="Picture 1">
              <a:extLst>
                <a:ext uri="{FF2B5EF4-FFF2-40B4-BE49-F238E27FC236}">
                  <a16:creationId xmlns:a16="http://schemas.microsoft.com/office/drawing/2014/main" id="{AB433A72-A80C-E92C-943F-170B1B63B095}"/>
                </a:ext>
              </a:extLst>
            </p:cNvPr>
            <p:cNvPicPr>
              <a:picLocks noChangeAspect="1"/>
            </p:cNvPicPr>
            <p:nvPr/>
          </p:nvPicPr>
          <p:blipFill>
            <a:blip r:embed="rId4" cstate="print"/>
            <a:srcRect t="5743" b="12783"/>
            <a:stretch/>
          </p:blipFill>
          <p:spPr bwMode="auto">
            <a:xfrm>
              <a:off x="4618841" y="387005"/>
              <a:ext cx="4560205" cy="3210450"/>
            </a:xfrm>
            <a:prstGeom prst="rect">
              <a:avLst/>
            </a:prstGeom>
            <a:noFill/>
            <a:ln w="9525">
              <a:noFill/>
              <a:miter lim="800000"/>
              <a:headEnd/>
              <a:tailEnd/>
            </a:ln>
          </p:spPr>
        </p:pic>
        <p:pic>
          <p:nvPicPr>
            <p:cNvPr id="5" name="Picture 1">
              <a:extLst>
                <a:ext uri="{FF2B5EF4-FFF2-40B4-BE49-F238E27FC236}">
                  <a16:creationId xmlns:a16="http://schemas.microsoft.com/office/drawing/2014/main" id="{AAC4054C-44F6-362B-AEC1-DD227FAD1025}"/>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Lst>
            </a:blip>
            <a:srcRect t="9349" b="16839"/>
            <a:stretch/>
          </p:blipFill>
          <p:spPr bwMode="auto">
            <a:xfrm>
              <a:off x="9103180" y="342935"/>
              <a:ext cx="4656980" cy="3256828"/>
            </a:xfrm>
            <a:prstGeom prst="rect">
              <a:avLst/>
            </a:prstGeom>
            <a:noFill/>
            <a:ln w="9525">
              <a:noFill/>
              <a:miter lim="800000"/>
              <a:headEnd/>
              <a:tailEnd/>
            </a:ln>
          </p:spPr>
        </p:pic>
        <p:pic>
          <p:nvPicPr>
            <p:cNvPr id="7" name="Picture 1">
              <a:extLst>
                <a:ext uri="{FF2B5EF4-FFF2-40B4-BE49-F238E27FC236}">
                  <a16:creationId xmlns:a16="http://schemas.microsoft.com/office/drawing/2014/main" id="{55EB1A0C-6E3A-E17F-0869-F1F53033422C}"/>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Lst>
            </a:blip>
            <a:srcRect t="9532" b="16887"/>
            <a:stretch/>
          </p:blipFill>
          <p:spPr bwMode="auto">
            <a:xfrm>
              <a:off x="13651236" y="387004"/>
              <a:ext cx="4319865" cy="3210451"/>
            </a:xfrm>
            <a:prstGeom prst="rect">
              <a:avLst/>
            </a:prstGeom>
            <a:noFill/>
            <a:ln w="9525">
              <a:noFill/>
              <a:miter lim="800000"/>
              <a:headEnd/>
              <a:tailEnd/>
            </a:ln>
          </p:spPr>
        </p:pic>
        <p:grpSp>
          <p:nvGrpSpPr>
            <p:cNvPr id="8" name="组合 7">
              <a:extLst>
                <a:ext uri="{FF2B5EF4-FFF2-40B4-BE49-F238E27FC236}">
                  <a16:creationId xmlns:a16="http://schemas.microsoft.com/office/drawing/2014/main" id="{597D7F5C-DEE4-3BE2-D742-0CEFDBC33ED6}"/>
                </a:ext>
              </a:extLst>
            </p:cNvPr>
            <p:cNvGrpSpPr/>
            <p:nvPr/>
          </p:nvGrpSpPr>
          <p:grpSpPr>
            <a:xfrm>
              <a:off x="3512613" y="3014655"/>
              <a:ext cx="982643" cy="396039"/>
              <a:chOff x="4211053" y="2732171"/>
              <a:chExt cx="982643" cy="396039"/>
            </a:xfrm>
          </p:grpSpPr>
          <p:cxnSp>
            <p:nvCxnSpPr>
              <p:cNvPr id="29" name="直接连接符 11">
                <a:extLst>
                  <a:ext uri="{FF2B5EF4-FFF2-40B4-BE49-F238E27FC236}">
                    <a16:creationId xmlns:a16="http://schemas.microsoft.com/office/drawing/2014/main" id="{745E5381-4A00-EEC9-A233-CED1EBB466F2}"/>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文本框 7">
                <a:extLst>
                  <a:ext uri="{FF2B5EF4-FFF2-40B4-BE49-F238E27FC236}">
                    <a16:creationId xmlns:a16="http://schemas.microsoft.com/office/drawing/2014/main" id="{DD637D4D-6C75-1A9E-4CCC-A516D63CAC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FB29D432-2018-58AC-8B67-D4E6E05EEED3}"/>
                </a:ext>
              </a:extLst>
            </p:cNvPr>
            <p:cNvGrpSpPr/>
            <p:nvPr/>
          </p:nvGrpSpPr>
          <p:grpSpPr>
            <a:xfrm>
              <a:off x="8002087" y="3014655"/>
              <a:ext cx="982643" cy="396039"/>
              <a:chOff x="4336819" y="6120066"/>
              <a:chExt cx="982643" cy="396039"/>
            </a:xfrm>
          </p:grpSpPr>
          <p:cxnSp>
            <p:nvCxnSpPr>
              <p:cNvPr id="27" name="直接连接符 13">
                <a:extLst>
                  <a:ext uri="{FF2B5EF4-FFF2-40B4-BE49-F238E27FC236}">
                    <a16:creationId xmlns:a16="http://schemas.microsoft.com/office/drawing/2014/main" id="{7C09BCF8-0C9D-D89E-7B60-9162C5281A47}"/>
                  </a:ext>
                </a:extLst>
              </p:cNvPr>
              <p:cNvCxnSpPr/>
              <p:nvPr/>
            </p:nvCxnSpPr>
            <p:spPr>
              <a:xfrm>
                <a:off x="4336819" y="651610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文本框 10">
                <a:extLst>
                  <a:ext uri="{FF2B5EF4-FFF2-40B4-BE49-F238E27FC236}">
                    <a16:creationId xmlns:a16="http://schemas.microsoft.com/office/drawing/2014/main" id="{312400BC-6D9E-21A1-E809-BE573A01763A}"/>
                  </a:ext>
                </a:extLst>
              </p:cNvPr>
              <p:cNvSpPr txBox="1"/>
              <p:nvPr/>
            </p:nvSpPr>
            <p:spPr>
              <a:xfrm>
                <a:off x="4336819" y="612006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D129E426-9078-2EC2-0E7C-95FDB8CFBCDD}"/>
                </a:ext>
              </a:extLst>
            </p:cNvPr>
            <p:cNvGrpSpPr/>
            <p:nvPr/>
          </p:nvGrpSpPr>
          <p:grpSpPr>
            <a:xfrm>
              <a:off x="12561830" y="2982516"/>
              <a:ext cx="982643" cy="396039"/>
              <a:chOff x="8689879" y="2710028"/>
              <a:chExt cx="982643" cy="396039"/>
            </a:xfrm>
          </p:grpSpPr>
          <p:cxnSp>
            <p:nvCxnSpPr>
              <p:cNvPr id="25" name="直接连接符 15">
                <a:extLst>
                  <a:ext uri="{FF2B5EF4-FFF2-40B4-BE49-F238E27FC236}">
                    <a16:creationId xmlns:a16="http://schemas.microsoft.com/office/drawing/2014/main" id="{676E8398-ABF1-DEB8-94D1-2975444C9867}"/>
                  </a:ext>
                </a:extLst>
              </p:cNvPr>
              <p:cNvCxnSpPr/>
              <p:nvPr/>
            </p:nvCxnSpPr>
            <p:spPr>
              <a:xfrm>
                <a:off x="8689879" y="3106067"/>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文本框 13">
                <a:extLst>
                  <a:ext uri="{FF2B5EF4-FFF2-40B4-BE49-F238E27FC236}">
                    <a16:creationId xmlns:a16="http://schemas.microsoft.com/office/drawing/2014/main" id="{676B489C-0C5F-682A-18A5-2FB1A42D0332}"/>
                  </a:ext>
                </a:extLst>
              </p:cNvPr>
              <p:cNvSpPr txBox="1"/>
              <p:nvPr/>
            </p:nvSpPr>
            <p:spPr>
              <a:xfrm>
                <a:off x="8689879" y="2710028"/>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3" name="组合 12">
              <a:extLst>
                <a:ext uri="{FF2B5EF4-FFF2-40B4-BE49-F238E27FC236}">
                  <a16:creationId xmlns:a16="http://schemas.microsoft.com/office/drawing/2014/main" id="{8ECA6AEB-F259-2759-2622-1AC8A506E983}"/>
                </a:ext>
              </a:extLst>
            </p:cNvPr>
            <p:cNvGrpSpPr/>
            <p:nvPr/>
          </p:nvGrpSpPr>
          <p:grpSpPr>
            <a:xfrm>
              <a:off x="16762692" y="2902011"/>
              <a:ext cx="982643" cy="396039"/>
              <a:chOff x="8971080" y="6150646"/>
              <a:chExt cx="982643" cy="396039"/>
            </a:xfrm>
          </p:grpSpPr>
          <p:cxnSp>
            <p:nvCxnSpPr>
              <p:cNvPr id="23" name="直接连接符 17">
                <a:extLst>
                  <a:ext uri="{FF2B5EF4-FFF2-40B4-BE49-F238E27FC236}">
                    <a16:creationId xmlns:a16="http://schemas.microsoft.com/office/drawing/2014/main" id="{2E127931-C6FC-9EEA-FD40-B444D7B6F485}"/>
                  </a:ext>
                </a:extLst>
              </p:cNvPr>
              <p:cNvCxnSpPr/>
              <p:nvPr/>
            </p:nvCxnSpPr>
            <p:spPr>
              <a:xfrm>
                <a:off x="8971080" y="654668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文本框 16">
                <a:extLst>
                  <a:ext uri="{FF2B5EF4-FFF2-40B4-BE49-F238E27FC236}">
                    <a16:creationId xmlns:a16="http://schemas.microsoft.com/office/drawing/2014/main" id="{741C5323-EF05-2C03-C79A-D68683490904}"/>
                  </a:ext>
                </a:extLst>
              </p:cNvPr>
              <p:cNvSpPr txBox="1"/>
              <p:nvPr/>
            </p:nvSpPr>
            <p:spPr>
              <a:xfrm>
                <a:off x="8971080" y="615064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14" name="文本框 17">
              <a:extLst>
                <a:ext uri="{FF2B5EF4-FFF2-40B4-BE49-F238E27FC236}">
                  <a16:creationId xmlns:a16="http://schemas.microsoft.com/office/drawing/2014/main" id="{0E2D8AC7-3928-447D-84AE-2C2A6A83CEBF}"/>
                </a:ext>
              </a:extLst>
            </p:cNvPr>
            <p:cNvSpPr txBox="1"/>
            <p:nvPr/>
          </p:nvSpPr>
          <p:spPr>
            <a:xfrm>
              <a:off x="331452" y="1448789"/>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15" name="文本框 18">
              <a:extLst>
                <a:ext uri="{FF2B5EF4-FFF2-40B4-BE49-F238E27FC236}">
                  <a16:creationId xmlns:a16="http://schemas.microsoft.com/office/drawing/2014/main" id="{66870B96-4AE6-E830-4FF9-F060438D1170}"/>
                </a:ext>
              </a:extLst>
            </p:cNvPr>
            <p:cNvSpPr txBox="1"/>
            <p:nvPr/>
          </p:nvSpPr>
          <p:spPr>
            <a:xfrm>
              <a:off x="331452" y="1958034"/>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19" name="直接连接符 28">
              <a:extLst>
                <a:ext uri="{FF2B5EF4-FFF2-40B4-BE49-F238E27FC236}">
                  <a16:creationId xmlns:a16="http://schemas.microsoft.com/office/drawing/2014/main" id="{877B7AB5-2A03-6FA8-CE54-DB1C68E85DC9}"/>
                </a:ext>
              </a:extLst>
            </p:cNvPr>
            <p:cNvCxnSpPr>
              <a:cxnSpLocks/>
            </p:cNvCxnSpPr>
            <p:nvPr/>
          </p:nvCxnSpPr>
          <p:spPr>
            <a:xfrm>
              <a:off x="389243" y="1898849"/>
              <a:ext cx="17400696" cy="59185"/>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21" name="文本框 23">
              <a:extLst>
                <a:ext uri="{FF2B5EF4-FFF2-40B4-BE49-F238E27FC236}">
                  <a16:creationId xmlns:a16="http://schemas.microsoft.com/office/drawing/2014/main" id="{4D9DC172-949A-E538-FC18-6E64FC84010C}"/>
                </a:ext>
              </a:extLst>
            </p:cNvPr>
            <p:cNvSpPr txBox="1"/>
            <p:nvPr/>
          </p:nvSpPr>
          <p:spPr>
            <a:xfrm>
              <a:off x="12921623" y="48357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22" name="文本框 24">
              <a:extLst>
                <a:ext uri="{FF2B5EF4-FFF2-40B4-BE49-F238E27FC236}">
                  <a16:creationId xmlns:a16="http://schemas.microsoft.com/office/drawing/2014/main" id="{B3D994CB-5A21-A82E-D185-356BAA6AABC4}"/>
                </a:ext>
              </a:extLst>
            </p:cNvPr>
            <p:cNvSpPr txBox="1"/>
            <p:nvPr/>
          </p:nvSpPr>
          <p:spPr>
            <a:xfrm>
              <a:off x="17045160" y="43925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Mg</a:t>
              </a:r>
            </a:p>
          </p:txBody>
        </p:sp>
        <p:pic>
          <p:nvPicPr>
            <p:cNvPr id="32" name="图片 31">
              <a:extLst>
                <a:ext uri="{FF2B5EF4-FFF2-40B4-BE49-F238E27FC236}">
                  <a16:creationId xmlns:a16="http://schemas.microsoft.com/office/drawing/2014/main" id="{B2A4A479-AED9-5578-DBE3-B5CD7DBA7957}"/>
                </a:ext>
              </a:extLst>
            </p:cNvPr>
            <p:cNvPicPr>
              <a:picLocks noChangeAspect="1"/>
            </p:cNvPicPr>
            <p:nvPr/>
          </p:nvPicPr>
          <p:blipFill>
            <a:blip r:embed="rId9"/>
            <a:stretch>
              <a:fillRect/>
            </a:stretch>
          </p:blipFill>
          <p:spPr>
            <a:xfrm>
              <a:off x="4763218" y="3203569"/>
              <a:ext cx="1917700" cy="330200"/>
            </a:xfrm>
            <a:prstGeom prst="rect">
              <a:avLst/>
            </a:prstGeom>
          </p:spPr>
        </p:pic>
        <p:sp>
          <p:nvSpPr>
            <p:cNvPr id="76" name="文本框 75">
              <a:extLst>
                <a:ext uri="{FF2B5EF4-FFF2-40B4-BE49-F238E27FC236}">
                  <a16:creationId xmlns:a16="http://schemas.microsoft.com/office/drawing/2014/main" id="{5C9B15AD-1925-1DDE-EA8E-0F49479258F8}"/>
                </a:ext>
              </a:extLst>
            </p:cNvPr>
            <p:cNvSpPr txBox="1"/>
            <p:nvPr/>
          </p:nvSpPr>
          <p:spPr>
            <a:xfrm>
              <a:off x="311235" y="367026"/>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5E4136A4-CCB9-8142-617C-0A2E1A686742}"/>
                </a:ext>
              </a:extLst>
            </p:cNvPr>
            <p:cNvSpPr txBox="1"/>
            <p:nvPr/>
          </p:nvSpPr>
          <p:spPr>
            <a:xfrm>
              <a:off x="4703859" y="3846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0A6F5BDD-E062-A000-E6FB-22BBDF5BF7FF}"/>
                </a:ext>
              </a:extLst>
            </p:cNvPr>
            <p:cNvSpPr txBox="1"/>
            <p:nvPr/>
          </p:nvSpPr>
          <p:spPr>
            <a:xfrm>
              <a:off x="9204652" y="3630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5C3F5146-E700-C0BE-4D44-AAD71DFDD7BB}"/>
                </a:ext>
              </a:extLst>
            </p:cNvPr>
            <p:cNvSpPr txBox="1"/>
            <p:nvPr/>
          </p:nvSpPr>
          <p:spPr>
            <a:xfrm>
              <a:off x="13759915" y="2781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00D90182-27DC-F2AA-1086-E0F0A73F6026}"/>
                </a:ext>
              </a:extLst>
            </p:cNvPr>
            <p:cNvSpPr txBox="1"/>
            <p:nvPr/>
          </p:nvSpPr>
          <p:spPr>
            <a:xfrm>
              <a:off x="-1729333" y="1556587"/>
              <a:ext cx="1451429"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BPM (AEL)</a:t>
              </a:r>
              <a:endParaRPr lang="en-US" dirty="0">
                <a:latin typeface="Arial" panose="020B0604020202020204" pitchFamily="34" charset="0"/>
                <a:cs typeface="Arial" panose="020B0604020202020204" pitchFamily="34" charset="0"/>
              </a:endParaRPr>
            </a:p>
          </p:txBody>
        </p:sp>
      </p:grpSp>
      <p:grpSp>
        <p:nvGrpSpPr>
          <p:cNvPr id="89" name="组合 88">
            <a:extLst>
              <a:ext uri="{FF2B5EF4-FFF2-40B4-BE49-F238E27FC236}">
                <a16:creationId xmlns:a16="http://schemas.microsoft.com/office/drawing/2014/main" id="{DF963BE9-43D8-446D-636A-44457E6A7D20}"/>
              </a:ext>
            </a:extLst>
          </p:cNvPr>
          <p:cNvGrpSpPr/>
          <p:nvPr/>
        </p:nvGrpSpPr>
        <p:grpSpPr>
          <a:xfrm>
            <a:off x="-1678846" y="3569840"/>
            <a:ext cx="19730857" cy="3281815"/>
            <a:chOff x="-1451429" y="7078132"/>
            <a:chExt cx="19730857" cy="3281815"/>
          </a:xfrm>
        </p:grpSpPr>
        <p:pic>
          <p:nvPicPr>
            <p:cNvPr id="34" name="图片 33" descr="山上的草地上&#10;&#10;中度可信度描述已自动生成">
              <a:extLst>
                <a:ext uri="{FF2B5EF4-FFF2-40B4-BE49-F238E27FC236}">
                  <a16:creationId xmlns:a16="http://schemas.microsoft.com/office/drawing/2014/main" id="{285014C9-C1A5-3D04-0F09-686AA4A9EF8D}"/>
                </a:ext>
              </a:extLst>
            </p:cNvPr>
            <p:cNvPicPr>
              <a:picLocks noChangeAspect="1"/>
            </p:cNvPicPr>
            <p:nvPr/>
          </p:nvPicPr>
          <p:blipFill>
            <a:blip r:embed="rId10"/>
            <a:srcRect b="6078"/>
            <a:stretch/>
          </p:blipFill>
          <p:spPr>
            <a:xfrm>
              <a:off x="346629" y="7109329"/>
              <a:ext cx="4319864" cy="3245847"/>
            </a:xfrm>
            <a:prstGeom prst="rect">
              <a:avLst/>
            </a:prstGeom>
          </p:spPr>
        </p:pic>
        <p:pic>
          <p:nvPicPr>
            <p:cNvPr id="35" name="Picture 1">
              <a:extLst>
                <a:ext uri="{FF2B5EF4-FFF2-40B4-BE49-F238E27FC236}">
                  <a16:creationId xmlns:a16="http://schemas.microsoft.com/office/drawing/2014/main" id="{C04E5264-4F82-FD18-5684-A1D2CC2B403F}"/>
                </a:ext>
              </a:extLst>
            </p:cNvPr>
            <p:cNvPicPr>
              <a:picLocks noChangeAspect="1"/>
            </p:cNvPicPr>
            <p:nvPr/>
          </p:nvPicPr>
          <p:blipFill>
            <a:blip r:embed="rId11" cstate="print"/>
            <a:srcRect t="5477" b="5010"/>
            <a:stretch/>
          </p:blipFill>
          <p:spPr bwMode="auto">
            <a:xfrm>
              <a:off x="4666493" y="7104712"/>
              <a:ext cx="4513313" cy="3245848"/>
            </a:xfrm>
            <a:prstGeom prst="rect">
              <a:avLst/>
            </a:prstGeom>
            <a:noFill/>
            <a:ln w="9525">
              <a:noFill/>
              <a:miter lim="800000"/>
              <a:headEnd/>
              <a:tailEnd/>
            </a:ln>
          </p:spPr>
        </p:pic>
        <p:pic>
          <p:nvPicPr>
            <p:cNvPr id="36" name="Picture 1">
              <a:extLst>
                <a:ext uri="{FF2B5EF4-FFF2-40B4-BE49-F238E27FC236}">
                  <a16:creationId xmlns:a16="http://schemas.microsoft.com/office/drawing/2014/main" id="{1347C27F-8A07-9203-47DE-4C90EEE676A4}"/>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0000"/>
                      </a14:imgEffect>
                    </a14:imgLayer>
                  </a14:imgProps>
                </a:ext>
              </a:extLst>
            </a:blip>
            <a:srcRect t="9808" b="10615"/>
            <a:stretch/>
          </p:blipFill>
          <p:spPr bwMode="auto">
            <a:xfrm>
              <a:off x="13692229" y="7095687"/>
              <a:ext cx="4319864" cy="3245847"/>
            </a:xfrm>
            <a:prstGeom prst="rect">
              <a:avLst/>
            </a:prstGeom>
            <a:noFill/>
            <a:ln w="9525">
              <a:noFill/>
              <a:miter lim="800000"/>
              <a:headEnd/>
              <a:tailEnd/>
            </a:ln>
          </p:spPr>
        </p:pic>
        <p:pic>
          <p:nvPicPr>
            <p:cNvPr id="50" name="Picture 1">
              <a:extLst>
                <a:ext uri="{FF2B5EF4-FFF2-40B4-BE49-F238E27FC236}">
                  <a16:creationId xmlns:a16="http://schemas.microsoft.com/office/drawing/2014/main" id="{CB54DA22-721F-3787-8AF8-553DDE988202}"/>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t="10100" b="9681"/>
            <a:stretch/>
          </p:blipFill>
          <p:spPr bwMode="auto">
            <a:xfrm>
              <a:off x="9089591" y="7114100"/>
              <a:ext cx="4670569" cy="3245847"/>
            </a:xfrm>
            <a:prstGeom prst="rect">
              <a:avLst/>
            </a:prstGeom>
            <a:noFill/>
            <a:ln w="9525">
              <a:noFill/>
              <a:miter lim="800000"/>
              <a:headEnd/>
              <a:tailEnd/>
            </a:ln>
          </p:spPr>
        </p:pic>
        <p:grpSp>
          <p:nvGrpSpPr>
            <p:cNvPr id="51" name="组合 50">
              <a:extLst>
                <a:ext uri="{FF2B5EF4-FFF2-40B4-BE49-F238E27FC236}">
                  <a16:creationId xmlns:a16="http://schemas.microsoft.com/office/drawing/2014/main" id="{C9D41E78-CA4B-4A4E-C3B3-536D65D18CE9}"/>
                </a:ext>
              </a:extLst>
            </p:cNvPr>
            <p:cNvGrpSpPr/>
            <p:nvPr/>
          </p:nvGrpSpPr>
          <p:grpSpPr>
            <a:xfrm>
              <a:off x="3565659" y="9709036"/>
              <a:ext cx="982643" cy="396039"/>
              <a:chOff x="4211053" y="2732171"/>
              <a:chExt cx="982643" cy="396039"/>
            </a:xfrm>
          </p:grpSpPr>
          <p:cxnSp>
            <p:nvCxnSpPr>
              <p:cNvPr id="52" name="直接连接符 9">
                <a:extLst>
                  <a:ext uri="{FF2B5EF4-FFF2-40B4-BE49-F238E27FC236}">
                    <a16:creationId xmlns:a16="http://schemas.microsoft.com/office/drawing/2014/main" id="{C306BEDF-BC8C-CD43-5173-452842C6A6E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53" name="文本框 52">
                <a:extLst>
                  <a:ext uri="{FF2B5EF4-FFF2-40B4-BE49-F238E27FC236}">
                    <a16:creationId xmlns:a16="http://schemas.microsoft.com/office/drawing/2014/main" id="{E109317F-1B5C-0A14-B039-7DCA50CE59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54" name="组合 53">
              <a:extLst>
                <a:ext uri="{FF2B5EF4-FFF2-40B4-BE49-F238E27FC236}">
                  <a16:creationId xmlns:a16="http://schemas.microsoft.com/office/drawing/2014/main" id="{2D64FE80-66F1-FDF2-536A-7EB1C12086EF}"/>
                </a:ext>
              </a:extLst>
            </p:cNvPr>
            <p:cNvGrpSpPr/>
            <p:nvPr/>
          </p:nvGrpSpPr>
          <p:grpSpPr>
            <a:xfrm>
              <a:off x="12567904" y="9708718"/>
              <a:ext cx="982643" cy="396039"/>
              <a:chOff x="4211053" y="2732171"/>
              <a:chExt cx="982643" cy="396039"/>
            </a:xfrm>
          </p:grpSpPr>
          <p:cxnSp>
            <p:nvCxnSpPr>
              <p:cNvPr id="59" name="直接连接符 12">
                <a:extLst>
                  <a:ext uri="{FF2B5EF4-FFF2-40B4-BE49-F238E27FC236}">
                    <a16:creationId xmlns:a16="http://schemas.microsoft.com/office/drawing/2014/main" id="{F49BB956-5FFD-9C58-033B-A8A27A30383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0" name="文本框 59">
                <a:extLst>
                  <a:ext uri="{FF2B5EF4-FFF2-40B4-BE49-F238E27FC236}">
                    <a16:creationId xmlns:a16="http://schemas.microsoft.com/office/drawing/2014/main" id="{C48924DF-2248-A663-BD20-95CEE4FA7901}"/>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1" name="组合 60">
              <a:extLst>
                <a:ext uri="{FF2B5EF4-FFF2-40B4-BE49-F238E27FC236}">
                  <a16:creationId xmlns:a16="http://schemas.microsoft.com/office/drawing/2014/main" id="{48F23A5C-1162-9B4D-9406-22B23979889B}"/>
                </a:ext>
              </a:extLst>
            </p:cNvPr>
            <p:cNvGrpSpPr/>
            <p:nvPr/>
          </p:nvGrpSpPr>
          <p:grpSpPr>
            <a:xfrm>
              <a:off x="7982247" y="9708718"/>
              <a:ext cx="982643" cy="396039"/>
              <a:chOff x="4211053" y="2732171"/>
              <a:chExt cx="982643" cy="396039"/>
            </a:xfrm>
          </p:grpSpPr>
          <p:cxnSp>
            <p:nvCxnSpPr>
              <p:cNvPr id="62" name="直接连接符 15">
                <a:extLst>
                  <a:ext uri="{FF2B5EF4-FFF2-40B4-BE49-F238E27FC236}">
                    <a16:creationId xmlns:a16="http://schemas.microsoft.com/office/drawing/2014/main" id="{43503C76-108E-133A-B8E2-DE3AF49C4B0D}"/>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3" name="文本框 62">
                <a:extLst>
                  <a:ext uri="{FF2B5EF4-FFF2-40B4-BE49-F238E27FC236}">
                    <a16:creationId xmlns:a16="http://schemas.microsoft.com/office/drawing/2014/main" id="{9861F302-BC19-B9A0-EE91-52A58130F5A9}"/>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4" name="组合 63">
              <a:extLst>
                <a:ext uri="{FF2B5EF4-FFF2-40B4-BE49-F238E27FC236}">
                  <a16:creationId xmlns:a16="http://schemas.microsoft.com/office/drawing/2014/main" id="{F0BCF7BB-7D1C-45E3-EF19-D30BDB107D6E}"/>
                </a:ext>
              </a:extLst>
            </p:cNvPr>
            <p:cNvGrpSpPr/>
            <p:nvPr/>
          </p:nvGrpSpPr>
          <p:grpSpPr>
            <a:xfrm>
              <a:off x="16817042" y="9651803"/>
              <a:ext cx="982643" cy="396039"/>
              <a:chOff x="4211053" y="2732171"/>
              <a:chExt cx="982643" cy="396039"/>
            </a:xfrm>
          </p:grpSpPr>
          <p:cxnSp>
            <p:nvCxnSpPr>
              <p:cNvPr id="65" name="直接连接符 18">
                <a:extLst>
                  <a:ext uri="{FF2B5EF4-FFF2-40B4-BE49-F238E27FC236}">
                    <a16:creationId xmlns:a16="http://schemas.microsoft.com/office/drawing/2014/main" id="{402B71FF-18ED-67E7-14E0-E8AC9F885723}"/>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6" name="文本框 65">
                <a:extLst>
                  <a:ext uri="{FF2B5EF4-FFF2-40B4-BE49-F238E27FC236}">
                    <a16:creationId xmlns:a16="http://schemas.microsoft.com/office/drawing/2014/main" id="{670DE13A-551C-24D9-9464-7F7E49722ACA}"/>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67" name="文本框 66">
              <a:extLst>
                <a:ext uri="{FF2B5EF4-FFF2-40B4-BE49-F238E27FC236}">
                  <a16:creationId xmlns:a16="http://schemas.microsoft.com/office/drawing/2014/main" id="{740C500D-0F2B-C5A3-79EF-7FA56520E8D9}"/>
                </a:ext>
              </a:extLst>
            </p:cNvPr>
            <p:cNvSpPr txBox="1"/>
            <p:nvPr/>
          </p:nvSpPr>
          <p:spPr>
            <a:xfrm>
              <a:off x="346628" y="8030561"/>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68" name="文本框 67">
              <a:extLst>
                <a:ext uri="{FF2B5EF4-FFF2-40B4-BE49-F238E27FC236}">
                  <a16:creationId xmlns:a16="http://schemas.microsoft.com/office/drawing/2014/main" id="{5EDB90E9-CBA3-A34B-8635-4AD34EB16102}"/>
                </a:ext>
              </a:extLst>
            </p:cNvPr>
            <p:cNvSpPr txBox="1"/>
            <p:nvPr/>
          </p:nvSpPr>
          <p:spPr>
            <a:xfrm>
              <a:off x="346628" y="7520696"/>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69" name="直接连接符 22">
              <a:extLst>
                <a:ext uri="{FF2B5EF4-FFF2-40B4-BE49-F238E27FC236}">
                  <a16:creationId xmlns:a16="http://schemas.microsoft.com/office/drawing/2014/main" id="{5C07B8EE-34BF-7BB4-8A1D-AB2FC09D1F39}"/>
                </a:ext>
              </a:extLst>
            </p:cNvPr>
            <p:cNvCxnSpPr/>
            <p:nvPr/>
          </p:nvCxnSpPr>
          <p:spPr>
            <a:xfrm>
              <a:off x="346628" y="7915328"/>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0" name="直接连接符 23">
              <a:extLst>
                <a:ext uri="{FF2B5EF4-FFF2-40B4-BE49-F238E27FC236}">
                  <a16:creationId xmlns:a16="http://schemas.microsoft.com/office/drawing/2014/main" id="{86CA3FB5-85B9-5000-7C87-162E3ED362D0}"/>
                </a:ext>
              </a:extLst>
            </p:cNvPr>
            <p:cNvCxnSpPr/>
            <p:nvPr/>
          </p:nvCxnSpPr>
          <p:spPr>
            <a:xfrm>
              <a:off x="9303339" y="7951708"/>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1" name="直接连接符 24">
              <a:extLst>
                <a:ext uri="{FF2B5EF4-FFF2-40B4-BE49-F238E27FC236}">
                  <a16:creationId xmlns:a16="http://schemas.microsoft.com/office/drawing/2014/main" id="{0BA47737-8D6F-9B1E-2440-5E270E7F76FF}"/>
                </a:ext>
              </a:extLst>
            </p:cNvPr>
            <p:cNvCxnSpPr/>
            <p:nvPr/>
          </p:nvCxnSpPr>
          <p:spPr>
            <a:xfrm>
              <a:off x="4774418" y="7908740"/>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2" name="直接连接符 25">
              <a:extLst>
                <a:ext uri="{FF2B5EF4-FFF2-40B4-BE49-F238E27FC236}">
                  <a16:creationId xmlns:a16="http://schemas.microsoft.com/office/drawing/2014/main" id="{B51FD112-6F68-4332-A702-26EDF6975131}"/>
                </a:ext>
              </a:extLst>
            </p:cNvPr>
            <p:cNvCxnSpPr>
              <a:cxnSpLocks/>
            </p:cNvCxnSpPr>
            <p:nvPr/>
          </p:nvCxnSpPr>
          <p:spPr>
            <a:xfrm flipV="1">
              <a:off x="13810863" y="7915328"/>
              <a:ext cx="3988822" cy="3638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73" name="文本框 72">
              <a:extLst>
                <a:ext uri="{FF2B5EF4-FFF2-40B4-BE49-F238E27FC236}">
                  <a16:creationId xmlns:a16="http://schemas.microsoft.com/office/drawing/2014/main" id="{ED60B157-DB5D-9F65-0E4D-F2F9DC811D81}"/>
                </a:ext>
              </a:extLst>
            </p:cNvPr>
            <p:cNvSpPr txBox="1"/>
            <p:nvPr/>
          </p:nvSpPr>
          <p:spPr>
            <a:xfrm>
              <a:off x="12969264" y="7250291"/>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74" name="文本框 73">
              <a:extLst>
                <a:ext uri="{FF2B5EF4-FFF2-40B4-BE49-F238E27FC236}">
                  <a16:creationId xmlns:a16="http://schemas.microsoft.com/office/drawing/2014/main" id="{98125722-7A3F-CF61-30A1-A101E676979A}"/>
                </a:ext>
              </a:extLst>
            </p:cNvPr>
            <p:cNvSpPr txBox="1"/>
            <p:nvPr/>
          </p:nvSpPr>
          <p:spPr>
            <a:xfrm>
              <a:off x="17193860" y="7152713"/>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sp>
          <p:nvSpPr>
            <p:cNvPr id="78" name="文本框 77">
              <a:extLst>
                <a:ext uri="{FF2B5EF4-FFF2-40B4-BE49-F238E27FC236}">
                  <a16:creationId xmlns:a16="http://schemas.microsoft.com/office/drawing/2014/main" id="{3846954C-2F7D-BA49-5B40-2734A1C8450F}"/>
                </a:ext>
              </a:extLst>
            </p:cNvPr>
            <p:cNvSpPr txBox="1"/>
            <p:nvPr/>
          </p:nvSpPr>
          <p:spPr>
            <a:xfrm>
              <a:off x="330285" y="7078132"/>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AA2B19F-2420-B713-98BC-CAC2AB83AB86}"/>
                </a:ext>
              </a:extLst>
            </p:cNvPr>
            <p:cNvSpPr txBox="1"/>
            <p:nvPr/>
          </p:nvSpPr>
          <p:spPr>
            <a:xfrm>
              <a:off x="4755818" y="710930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82" name="文本框 81">
              <a:extLst>
                <a:ext uri="{FF2B5EF4-FFF2-40B4-BE49-F238E27FC236}">
                  <a16:creationId xmlns:a16="http://schemas.microsoft.com/office/drawing/2014/main" id="{41897CBD-AFD3-8FEC-6BB1-96A6A2EE4317}"/>
                </a:ext>
              </a:extLst>
            </p:cNvPr>
            <p:cNvSpPr txBox="1"/>
            <p:nvPr/>
          </p:nvSpPr>
          <p:spPr>
            <a:xfrm>
              <a:off x="9178916" y="709568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24054024-6E40-60FA-44C5-A9712021634B}"/>
                </a:ext>
              </a:extLst>
            </p:cNvPr>
            <p:cNvSpPr txBox="1"/>
            <p:nvPr/>
          </p:nvSpPr>
          <p:spPr>
            <a:xfrm>
              <a:off x="13769328" y="708225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802F8DAD-42F0-0648-8643-C367934108C4}"/>
                </a:ext>
              </a:extLst>
            </p:cNvPr>
            <p:cNvSpPr txBox="1"/>
            <p:nvPr/>
          </p:nvSpPr>
          <p:spPr>
            <a:xfrm>
              <a:off x="-1451429" y="8974379"/>
              <a:ext cx="1451429"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CEM</a:t>
              </a:r>
              <a:endParaRPr lang="en-US" dirty="0">
                <a:latin typeface="Arial" panose="020B0604020202020204" pitchFamily="34" charset="0"/>
                <a:cs typeface="Arial" panose="020B0604020202020204" pitchFamily="34" charset="0"/>
              </a:endParaRPr>
            </a:p>
          </p:txBody>
        </p:sp>
      </p:grpSp>
      <p:grpSp>
        <p:nvGrpSpPr>
          <p:cNvPr id="88" name="组合 87">
            <a:extLst>
              <a:ext uri="{FF2B5EF4-FFF2-40B4-BE49-F238E27FC236}">
                <a16:creationId xmlns:a16="http://schemas.microsoft.com/office/drawing/2014/main" id="{66805B93-CF2C-CF72-FB64-507A1AD20884}"/>
              </a:ext>
            </a:extLst>
          </p:cNvPr>
          <p:cNvGrpSpPr/>
          <p:nvPr/>
        </p:nvGrpSpPr>
        <p:grpSpPr>
          <a:xfrm>
            <a:off x="-1707262" y="254510"/>
            <a:ext cx="19720003" cy="3186056"/>
            <a:chOff x="-1440575" y="10486143"/>
            <a:chExt cx="19720003" cy="3186056"/>
          </a:xfrm>
        </p:grpSpPr>
        <p:pic>
          <p:nvPicPr>
            <p:cNvPr id="10" name="Picture 1">
              <a:extLst>
                <a:ext uri="{FF2B5EF4-FFF2-40B4-BE49-F238E27FC236}">
                  <a16:creationId xmlns:a16="http://schemas.microsoft.com/office/drawing/2014/main" id="{2141292F-0C49-0E09-1119-1773CEC25CA3}"/>
                </a:ext>
              </a:extLst>
            </p:cNvPr>
            <p:cNvPicPr>
              <a:picLocks noChangeAspect="1"/>
            </p:cNvPicPr>
            <p:nvPr/>
          </p:nvPicPr>
          <p:blipFill>
            <a:blip r:embed="rId16" cstate="print"/>
            <a:srcRect t="7360" b="5804"/>
            <a:stretch/>
          </p:blipFill>
          <p:spPr bwMode="auto">
            <a:xfrm>
              <a:off x="4635434" y="10486143"/>
              <a:ext cx="4543482" cy="3169816"/>
            </a:xfrm>
            <a:prstGeom prst="rect">
              <a:avLst/>
            </a:prstGeom>
            <a:noFill/>
            <a:ln w="9525">
              <a:noFill/>
              <a:miter lim="800000"/>
              <a:headEnd/>
              <a:tailEnd/>
            </a:ln>
          </p:spPr>
        </p:pic>
        <p:grpSp>
          <p:nvGrpSpPr>
            <p:cNvPr id="12" name="组合 11">
              <a:extLst>
                <a:ext uri="{FF2B5EF4-FFF2-40B4-BE49-F238E27FC236}">
                  <a16:creationId xmlns:a16="http://schemas.microsoft.com/office/drawing/2014/main" id="{CA660C5B-ACFA-4AA3-5F5A-2923641F00BD}"/>
                </a:ext>
              </a:extLst>
            </p:cNvPr>
            <p:cNvGrpSpPr/>
            <p:nvPr/>
          </p:nvGrpSpPr>
          <p:grpSpPr>
            <a:xfrm>
              <a:off x="8002086" y="13068276"/>
              <a:ext cx="982643" cy="396039"/>
              <a:chOff x="4336819" y="6120066"/>
              <a:chExt cx="982643" cy="396039"/>
            </a:xfrm>
          </p:grpSpPr>
          <p:cxnSp>
            <p:nvCxnSpPr>
              <p:cNvPr id="16" name="直接连接符 13">
                <a:extLst>
                  <a:ext uri="{FF2B5EF4-FFF2-40B4-BE49-F238E27FC236}">
                    <a16:creationId xmlns:a16="http://schemas.microsoft.com/office/drawing/2014/main" id="{83E631B0-33AB-E326-1BF2-5E70409C46DB}"/>
                  </a:ext>
                </a:extLst>
              </p:cNvPr>
              <p:cNvCxnSpPr/>
              <p:nvPr/>
            </p:nvCxnSpPr>
            <p:spPr>
              <a:xfrm>
                <a:off x="4336819" y="651610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文本框 10">
                <a:extLst>
                  <a:ext uri="{FF2B5EF4-FFF2-40B4-BE49-F238E27FC236}">
                    <a16:creationId xmlns:a16="http://schemas.microsoft.com/office/drawing/2014/main" id="{745672DB-B6E3-6BEF-6923-57FFD581D0C6}"/>
                  </a:ext>
                </a:extLst>
              </p:cNvPr>
              <p:cNvSpPr txBox="1"/>
              <p:nvPr/>
            </p:nvSpPr>
            <p:spPr>
              <a:xfrm>
                <a:off x="4336819" y="612006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18" name="文本框 17">
              <a:extLst>
                <a:ext uri="{FF2B5EF4-FFF2-40B4-BE49-F238E27FC236}">
                  <a16:creationId xmlns:a16="http://schemas.microsoft.com/office/drawing/2014/main" id="{5618AAF2-DF5B-1B74-8A7B-C5C92849CBF6}"/>
                </a:ext>
              </a:extLst>
            </p:cNvPr>
            <p:cNvSpPr txBox="1"/>
            <p:nvPr/>
          </p:nvSpPr>
          <p:spPr>
            <a:xfrm>
              <a:off x="-1440575" y="12150537"/>
              <a:ext cx="1451429" cy="646331"/>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Pristine CEM</a:t>
              </a:r>
              <a:endParaRPr lang="en-US" dirty="0">
                <a:latin typeface="Arial" panose="020B0604020202020204" pitchFamily="34" charset="0"/>
                <a:cs typeface="Arial" panose="020B0604020202020204" pitchFamily="34" charset="0"/>
              </a:endParaRPr>
            </a:p>
          </p:txBody>
        </p:sp>
        <p:pic>
          <p:nvPicPr>
            <p:cNvPr id="20" name="Picture 1">
              <a:extLst>
                <a:ext uri="{FF2B5EF4-FFF2-40B4-BE49-F238E27FC236}">
                  <a16:creationId xmlns:a16="http://schemas.microsoft.com/office/drawing/2014/main" id="{5C6791D9-37A0-5E37-E40B-164C0BCDF530}"/>
                </a:ext>
              </a:extLst>
            </p:cNvPr>
            <p:cNvPicPr>
              <a:picLocks noChangeAspect="1"/>
            </p:cNvPicPr>
            <p:nvPr/>
          </p:nvPicPr>
          <p:blipFill>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0241" b="11340"/>
            <a:stretch/>
          </p:blipFill>
          <p:spPr bwMode="auto">
            <a:xfrm>
              <a:off x="13667924" y="10557364"/>
              <a:ext cx="4344170" cy="3114835"/>
            </a:xfrm>
            <a:prstGeom prst="rect">
              <a:avLst/>
            </a:prstGeom>
            <a:noFill/>
            <a:ln w="9525">
              <a:noFill/>
              <a:miter lim="800000"/>
              <a:headEnd/>
              <a:tailEnd/>
            </a:ln>
          </p:spPr>
        </p:pic>
        <p:grpSp>
          <p:nvGrpSpPr>
            <p:cNvPr id="31" name="组合 30">
              <a:extLst>
                <a:ext uri="{FF2B5EF4-FFF2-40B4-BE49-F238E27FC236}">
                  <a16:creationId xmlns:a16="http://schemas.microsoft.com/office/drawing/2014/main" id="{D95F98D0-F44D-C8AB-3CB4-2D34AAB99C8D}"/>
                </a:ext>
              </a:extLst>
            </p:cNvPr>
            <p:cNvGrpSpPr/>
            <p:nvPr/>
          </p:nvGrpSpPr>
          <p:grpSpPr>
            <a:xfrm>
              <a:off x="16766122" y="13015554"/>
              <a:ext cx="982643" cy="396039"/>
              <a:chOff x="4211053" y="2732171"/>
              <a:chExt cx="982643" cy="396039"/>
            </a:xfrm>
          </p:grpSpPr>
          <p:cxnSp>
            <p:nvCxnSpPr>
              <p:cNvPr id="33" name="直接连接符 18">
                <a:extLst>
                  <a:ext uri="{FF2B5EF4-FFF2-40B4-BE49-F238E27FC236}">
                    <a16:creationId xmlns:a16="http://schemas.microsoft.com/office/drawing/2014/main" id="{1FF8FB1D-1943-46E6-DC30-9B2BA7101F4B}"/>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7" name="文本框 36">
                <a:extLst>
                  <a:ext uri="{FF2B5EF4-FFF2-40B4-BE49-F238E27FC236}">
                    <a16:creationId xmlns:a16="http://schemas.microsoft.com/office/drawing/2014/main" id="{CA2BE23C-F4EA-89EA-3410-A11B46DDDA3D}"/>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38" name="文本框 37">
              <a:extLst>
                <a:ext uri="{FF2B5EF4-FFF2-40B4-BE49-F238E27FC236}">
                  <a16:creationId xmlns:a16="http://schemas.microsoft.com/office/drawing/2014/main" id="{CCBCC12A-CAC4-A3DC-B9DB-B20C32471D27}"/>
                </a:ext>
              </a:extLst>
            </p:cNvPr>
            <p:cNvSpPr txBox="1"/>
            <p:nvPr/>
          </p:nvSpPr>
          <p:spPr>
            <a:xfrm>
              <a:off x="17193860" y="10745262"/>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pic>
          <p:nvPicPr>
            <p:cNvPr id="39" name="Picture 1">
              <a:extLst>
                <a:ext uri="{FF2B5EF4-FFF2-40B4-BE49-F238E27FC236}">
                  <a16:creationId xmlns:a16="http://schemas.microsoft.com/office/drawing/2014/main" id="{EAD58EC4-E133-D1B1-668A-A71D34C95664}"/>
                </a:ext>
              </a:extLst>
            </p:cNvPr>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40000" contrast="-40000"/>
                      </a14:imgEffect>
                    </a14:imgLayer>
                  </a14:imgProps>
                </a:ext>
              </a:extLst>
            </a:blip>
            <a:srcRect t="10498" b="11407"/>
            <a:stretch/>
          </p:blipFill>
          <p:spPr bwMode="auto">
            <a:xfrm>
              <a:off x="9103180" y="10498895"/>
              <a:ext cx="4656735" cy="3169815"/>
            </a:xfrm>
            <a:prstGeom prst="rect">
              <a:avLst/>
            </a:prstGeom>
            <a:noFill/>
            <a:ln w="9525">
              <a:noFill/>
              <a:miter lim="800000"/>
              <a:headEnd/>
              <a:tailEnd/>
            </a:ln>
          </p:spPr>
        </p:pic>
        <p:grpSp>
          <p:nvGrpSpPr>
            <p:cNvPr id="42" name="组合 41">
              <a:extLst>
                <a:ext uri="{FF2B5EF4-FFF2-40B4-BE49-F238E27FC236}">
                  <a16:creationId xmlns:a16="http://schemas.microsoft.com/office/drawing/2014/main" id="{BEC7BB6B-98C7-1467-A0BE-FFB129EC1374}"/>
                </a:ext>
              </a:extLst>
            </p:cNvPr>
            <p:cNvGrpSpPr/>
            <p:nvPr/>
          </p:nvGrpSpPr>
          <p:grpSpPr>
            <a:xfrm>
              <a:off x="12561830" y="13050507"/>
              <a:ext cx="982643" cy="396039"/>
              <a:chOff x="4211053" y="2732171"/>
              <a:chExt cx="982643" cy="396039"/>
            </a:xfrm>
          </p:grpSpPr>
          <p:cxnSp>
            <p:nvCxnSpPr>
              <p:cNvPr id="43" name="直接连接符 12">
                <a:extLst>
                  <a:ext uri="{FF2B5EF4-FFF2-40B4-BE49-F238E27FC236}">
                    <a16:creationId xmlns:a16="http://schemas.microsoft.com/office/drawing/2014/main" id="{E2AF854E-4AC5-2436-2C05-2F98AF62366F}"/>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44" name="文本框 43">
                <a:extLst>
                  <a:ext uri="{FF2B5EF4-FFF2-40B4-BE49-F238E27FC236}">
                    <a16:creationId xmlns:a16="http://schemas.microsoft.com/office/drawing/2014/main" id="{286D864C-69F2-C6D2-BC1C-52D4B787BF2F}"/>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45" name="文本框 44">
              <a:extLst>
                <a:ext uri="{FF2B5EF4-FFF2-40B4-BE49-F238E27FC236}">
                  <a16:creationId xmlns:a16="http://schemas.microsoft.com/office/drawing/2014/main" id="{5EB31CEB-9496-E3E1-2EC8-1904B9AB21B3}"/>
                </a:ext>
              </a:extLst>
            </p:cNvPr>
            <p:cNvSpPr txBox="1"/>
            <p:nvPr/>
          </p:nvSpPr>
          <p:spPr>
            <a:xfrm>
              <a:off x="12935391" y="10566656"/>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pic>
          <p:nvPicPr>
            <p:cNvPr id="47" name="图片 46" descr="草地上有只黑白色的照片&#10;&#10;中度可信度描述已自动生成">
              <a:extLst>
                <a:ext uri="{FF2B5EF4-FFF2-40B4-BE49-F238E27FC236}">
                  <a16:creationId xmlns:a16="http://schemas.microsoft.com/office/drawing/2014/main" id="{FECF9950-E311-9CF2-7E80-53ECA89A00AE}"/>
                </a:ext>
              </a:extLst>
            </p:cNvPr>
            <p:cNvPicPr>
              <a:picLocks noChangeAspect="1"/>
            </p:cNvPicPr>
            <p:nvPr/>
          </p:nvPicPr>
          <p:blipFill>
            <a:blip r:embed="rId21"/>
            <a:srcRect b="9848"/>
            <a:stretch/>
          </p:blipFill>
          <p:spPr>
            <a:xfrm>
              <a:off x="347641" y="10498894"/>
              <a:ext cx="4318852" cy="3114809"/>
            </a:xfrm>
            <a:prstGeom prst="rect">
              <a:avLst/>
            </a:prstGeom>
          </p:spPr>
        </p:pic>
        <p:grpSp>
          <p:nvGrpSpPr>
            <p:cNvPr id="48" name="组合 47">
              <a:extLst>
                <a:ext uri="{FF2B5EF4-FFF2-40B4-BE49-F238E27FC236}">
                  <a16:creationId xmlns:a16="http://schemas.microsoft.com/office/drawing/2014/main" id="{637EED8D-5F23-4E3F-F235-116E630E5150}"/>
                </a:ext>
              </a:extLst>
            </p:cNvPr>
            <p:cNvGrpSpPr/>
            <p:nvPr/>
          </p:nvGrpSpPr>
          <p:grpSpPr>
            <a:xfrm>
              <a:off x="3591065" y="13054922"/>
              <a:ext cx="982643" cy="396039"/>
              <a:chOff x="4211053" y="2732171"/>
              <a:chExt cx="982643" cy="396039"/>
            </a:xfrm>
          </p:grpSpPr>
          <p:cxnSp>
            <p:nvCxnSpPr>
              <p:cNvPr id="49" name="直接连接符 9">
                <a:extLst>
                  <a:ext uri="{FF2B5EF4-FFF2-40B4-BE49-F238E27FC236}">
                    <a16:creationId xmlns:a16="http://schemas.microsoft.com/office/drawing/2014/main" id="{64B816DE-FA6D-DB88-5478-E2C1ECCEE024}"/>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55" name="文本框 54">
                <a:extLst>
                  <a:ext uri="{FF2B5EF4-FFF2-40B4-BE49-F238E27FC236}">
                    <a16:creationId xmlns:a16="http://schemas.microsoft.com/office/drawing/2014/main" id="{09028E81-B4FF-373B-A5C4-BAED2A60759B}"/>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56" name="文本框 55">
              <a:extLst>
                <a:ext uri="{FF2B5EF4-FFF2-40B4-BE49-F238E27FC236}">
                  <a16:creationId xmlns:a16="http://schemas.microsoft.com/office/drawing/2014/main" id="{F7E897F8-EEFA-E52C-D90F-E887F127ECE9}"/>
                </a:ext>
              </a:extLst>
            </p:cNvPr>
            <p:cNvSpPr txBox="1"/>
            <p:nvPr/>
          </p:nvSpPr>
          <p:spPr>
            <a:xfrm>
              <a:off x="362183" y="11808767"/>
              <a:ext cx="21711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Cross-section</a:t>
              </a:r>
            </a:p>
          </p:txBody>
        </p:sp>
        <p:sp>
          <p:nvSpPr>
            <p:cNvPr id="57" name="文本框 56">
              <a:extLst>
                <a:ext uri="{FF2B5EF4-FFF2-40B4-BE49-F238E27FC236}">
                  <a16:creationId xmlns:a16="http://schemas.microsoft.com/office/drawing/2014/main" id="{6BAE12E7-CE22-EC43-A5FD-A566D46C0277}"/>
                </a:ext>
              </a:extLst>
            </p:cNvPr>
            <p:cNvSpPr txBox="1"/>
            <p:nvPr/>
          </p:nvSpPr>
          <p:spPr>
            <a:xfrm>
              <a:off x="362182" y="11192198"/>
              <a:ext cx="217113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Surface</a:t>
              </a:r>
            </a:p>
          </p:txBody>
        </p:sp>
        <p:cxnSp>
          <p:nvCxnSpPr>
            <p:cNvPr id="58" name="直接连接符 22">
              <a:extLst>
                <a:ext uri="{FF2B5EF4-FFF2-40B4-BE49-F238E27FC236}">
                  <a16:creationId xmlns:a16="http://schemas.microsoft.com/office/drawing/2014/main" id="{C7626060-46D7-1EDE-B0B6-82BDBA194F04}"/>
                </a:ext>
              </a:extLst>
            </p:cNvPr>
            <p:cNvCxnSpPr/>
            <p:nvPr/>
          </p:nvCxnSpPr>
          <p:spPr>
            <a:xfrm>
              <a:off x="342654" y="11694293"/>
              <a:ext cx="4319865" cy="0"/>
            </a:xfrm>
            <a:prstGeom prst="line">
              <a:avLst/>
            </a:prstGeom>
            <a:ln w="2857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5" name="直接连接符 22">
              <a:extLst>
                <a:ext uri="{FF2B5EF4-FFF2-40B4-BE49-F238E27FC236}">
                  <a16:creationId xmlns:a16="http://schemas.microsoft.com/office/drawing/2014/main" id="{F66A8852-DA45-7436-E72E-FF68E4E150D5}"/>
                </a:ext>
              </a:extLst>
            </p:cNvPr>
            <p:cNvCxnSpPr/>
            <p:nvPr/>
          </p:nvCxnSpPr>
          <p:spPr>
            <a:xfrm>
              <a:off x="4739010" y="11683766"/>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85" name="直接连接符 22">
              <a:extLst>
                <a:ext uri="{FF2B5EF4-FFF2-40B4-BE49-F238E27FC236}">
                  <a16:creationId xmlns:a16="http://schemas.microsoft.com/office/drawing/2014/main" id="{28259006-F541-B191-D313-49212E65095D}"/>
                </a:ext>
              </a:extLst>
            </p:cNvPr>
            <p:cNvCxnSpPr/>
            <p:nvPr/>
          </p:nvCxnSpPr>
          <p:spPr>
            <a:xfrm>
              <a:off x="9303338" y="11664313"/>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86" name="直接连接符 22">
              <a:extLst>
                <a:ext uri="{FF2B5EF4-FFF2-40B4-BE49-F238E27FC236}">
                  <a16:creationId xmlns:a16="http://schemas.microsoft.com/office/drawing/2014/main" id="{29DF35EA-E79F-585D-3358-C15E28A4AF75}"/>
                </a:ext>
              </a:extLst>
            </p:cNvPr>
            <p:cNvCxnSpPr>
              <a:cxnSpLocks/>
            </p:cNvCxnSpPr>
            <p:nvPr/>
          </p:nvCxnSpPr>
          <p:spPr>
            <a:xfrm>
              <a:off x="13810863" y="11668777"/>
              <a:ext cx="4176926" cy="10526"/>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grpSp>
      <p:grpSp>
        <p:nvGrpSpPr>
          <p:cNvPr id="119" name="组合 118">
            <a:extLst>
              <a:ext uri="{FF2B5EF4-FFF2-40B4-BE49-F238E27FC236}">
                <a16:creationId xmlns:a16="http://schemas.microsoft.com/office/drawing/2014/main" id="{E2B84003-B58D-FF42-4A00-33868A7816B6}"/>
              </a:ext>
            </a:extLst>
          </p:cNvPr>
          <p:cNvGrpSpPr/>
          <p:nvPr/>
        </p:nvGrpSpPr>
        <p:grpSpPr>
          <a:xfrm>
            <a:off x="-1902157" y="6964516"/>
            <a:ext cx="19985391" cy="3263495"/>
            <a:chOff x="-1902157" y="6964516"/>
            <a:chExt cx="19985391" cy="3263495"/>
          </a:xfrm>
        </p:grpSpPr>
        <p:grpSp>
          <p:nvGrpSpPr>
            <p:cNvPr id="114" name="组合 113">
              <a:extLst>
                <a:ext uri="{FF2B5EF4-FFF2-40B4-BE49-F238E27FC236}">
                  <a16:creationId xmlns:a16="http://schemas.microsoft.com/office/drawing/2014/main" id="{0B7CC1D5-2172-5B97-49A4-9F5D92A5B98A}"/>
                </a:ext>
              </a:extLst>
            </p:cNvPr>
            <p:cNvGrpSpPr/>
            <p:nvPr/>
          </p:nvGrpSpPr>
          <p:grpSpPr>
            <a:xfrm>
              <a:off x="119211" y="6964516"/>
              <a:ext cx="17964023" cy="3263495"/>
              <a:chOff x="119084" y="7060291"/>
              <a:chExt cx="17964023" cy="3263495"/>
            </a:xfrm>
          </p:grpSpPr>
          <p:pic>
            <p:nvPicPr>
              <p:cNvPr id="92" name="图片 91" descr="图片包含 地图&#10;&#10;描述已自动生成">
                <a:extLst>
                  <a:ext uri="{FF2B5EF4-FFF2-40B4-BE49-F238E27FC236}">
                    <a16:creationId xmlns:a16="http://schemas.microsoft.com/office/drawing/2014/main" id="{AACF7E2B-4547-F853-DA21-0F82F3EC17B6}"/>
                  </a:ext>
                </a:extLst>
              </p:cNvPr>
              <p:cNvPicPr>
                <a:picLocks noChangeAspect="1"/>
              </p:cNvPicPr>
              <p:nvPr/>
            </p:nvPicPr>
            <p:blipFill>
              <a:blip r:embed="rId22"/>
              <a:srcRect b="6572"/>
              <a:stretch/>
            </p:blipFill>
            <p:spPr>
              <a:xfrm flipV="1">
                <a:off x="119084" y="7060291"/>
                <a:ext cx="4319992" cy="3228839"/>
              </a:xfrm>
              <a:prstGeom prst="rect">
                <a:avLst/>
              </a:prstGeom>
            </p:spPr>
          </p:pic>
          <p:grpSp>
            <p:nvGrpSpPr>
              <p:cNvPr id="99" name="组合 98">
                <a:extLst>
                  <a:ext uri="{FF2B5EF4-FFF2-40B4-BE49-F238E27FC236}">
                    <a16:creationId xmlns:a16="http://schemas.microsoft.com/office/drawing/2014/main" id="{A16FDDF5-CF42-4537-6C05-096ACB019F24}"/>
                  </a:ext>
                </a:extLst>
              </p:cNvPr>
              <p:cNvGrpSpPr/>
              <p:nvPr/>
            </p:nvGrpSpPr>
            <p:grpSpPr>
              <a:xfrm flipV="1">
                <a:off x="4436986" y="7060291"/>
                <a:ext cx="4513313" cy="3228839"/>
                <a:chOff x="4436986" y="7060291"/>
                <a:chExt cx="4513313" cy="3228839"/>
              </a:xfrm>
            </p:grpSpPr>
            <p:pic>
              <p:nvPicPr>
                <p:cNvPr id="93" name="Picture 1">
                  <a:extLst>
                    <a:ext uri="{FF2B5EF4-FFF2-40B4-BE49-F238E27FC236}">
                      <a16:creationId xmlns:a16="http://schemas.microsoft.com/office/drawing/2014/main" id="{360CC550-C06C-BAD0-0F1E-C357E979D4FA}"/>
                    </a:ext>
                  </a:extLst>
                </p:cNvPr>
                <p:cNvPicPr>
                  <a:picLocks noChangeAspect="1"/>
                </p:cNvPicPr>
                <p:nvPr/>
              </p:nvPicPr>
              <p:blipFill>
                <a:blip r:embed="rId23" cstate="print"/>
                <a:srcRect t="5389" b="5567"/>
                <a:stretch/>
              </p:blipFill>
              <p:spPr bwMode="auto">
                <a:xfrm>
                  <a:off x="4436986" y="7060291"/>
                  <a:ext cx="4513313" cy="3228839"/>
                </a:xfrm>
                <a:prstGeom prst="rect">
                  <a:avLst/>
                </a:prstGeom>
                <a:noFill/>
                <a:ln w="9525">
                  <a:noFill/>
                  <a:miter lim="800000"/>
                  <a:headEnd/>
                  <a:tailEnd/>
                </a:ln>
              </p:spPr>
            </p:pic>
            <p:grpSp>
              <p:nvGrpSpPr>
                <p:cNvPr id="98" name="组合 97">
                  <a:extLst>
                    <a:ext uri="{FF2B5EF4-FFF2-40B4-BE49-F238E27FC236}">
                      <a16:creationId xmlns:a16="http://schemas.microsoft.com/office/drawing/2014/main" id="{ADC58057-FA9E-B90B-5621-1A17469BDA3B}"/>
                    </a:ext>
                  </a:extLst>
                </p:cNvPr>
                <p:cNvGrpSpPr/>
                <p:nvPr/>
              </p:nvGrpSpPr>
              <p:grpSpPr>
                <a:xfrm>
                  <a:off x="4547001" y="10064462"/>
                  <a:ext cx="1284138" cy="215424"/>
                  <a:chOff x="4547001" y="10064462"/>
                  <a:chExt cx="1284138" cy="215424"/>
                </a:xfrm>
              </p:grpSpPr>
              <p:pic>
                <p:nvPicPr>
                  <p:cNvPr id="95" name="图片 94">
                    <a:extLst>
                      <a:ext uri="{FF2B5EF4-FFF2-40B4-BE49-F238E27FC236}">
                        <a16:creationId xmlns:a16="http://schemas.microsoft.com/office/drawing/2014/main" id="{21F11913-628B-37F1-21E4-39C687A068AA}"/>
                      </a:ext>
                    </a:extLst>
                  </p:cNvPr>
                  <p:cNvPicPr>
                    <a:picLocks noChangeAspect="1"/>
                  </p:cNvPicPr>
                  <p:nvPr/>
                </p:nvPicPr>
                <p:blipFill>
                  <a:blip r:embed="rId24"/>
                  <a:stretch>
                    <a:fillRect/>
                  </a:stretch>
                </p:blipFill>
                <p:spPr>
                  <a:xfrm>
                    <a:off x="4547001" y="10064462"/>
                    <a:ext cx="801613" cy="203394"/>
                  </a:xfrm>
                  <a:prstGeom prst="rect">
                    <a:avLst/>
                  </a:prstGeom>
                </p:spPr>
              </p:pic>
              <p:pic>
                <p:nvPicPr>
                  <p:cNvPr id="97" name="图片 96">
                    <a:extLst>
                      <a:ext uri="{FF2B5EF4-FFF2-40B4-BE49-F238E27FC236}">
                        <a16:creationId xmlns:a16="http://schemas.microsoft.com/office/drawing/2014/main" id="{4AE25828-D314-2320-123E-7BD0082FEA70}"/>
                      </a:ext>
                    </a:extLst>
                  </p:cNvPr>
                  <p:cNvPicPr>
                    <a:picLocks noChangeAspect="1"/>
                  </p:cNvPicPr>
                  <p:nvPr/>
                </p:nvPicPr>
                <p:blipFill>
                  <a:blip r:embed="rId24"/>
                  <a:stretch>
                    <a:fillRect/>
                  </a:stretch>
                </p:blipFill>
                <p:spPr>
                  <a:xfrm>
                    <a:off x="5029526" y="10076492"/>
                    <a:ext cx="801613" cy="203394"/>
                  </a:xfrm>
                  <a:prstGeom prst="rect">
                    <a:avLst/>
                  </a:prstGeom>
                </p:spPr>
              </p:pic>
            </p:grpSp>
          </p:grpSp>
          <p:pic>
            <p:nvPicPr>
              <p:cNvPr id="101" name="图片 100">
                <a:extLst>
                  <a:ext uri="{FF2B5EF4-FFF2-40B4-BE49-F238E27FC236}">
                    <a16:creationId xmlns:a16="http://schemas.microsoft.com/office/drawing/2014/main" id="{9F21C171-5ACB-8325-4FD4-008A695CF836}"/>
                  </a:ext>
                </a:extLst>
              </p:cNvPr>
              <p:cNvPicPr>
                <a:picLocks noChangeAspect="1"/>
              </p:cNvPicPr>
              <p:nvPr/>
            </p:nvPicPr>
            <p:blipFill>
              <a:blip r:embed="rId25"/>
              <a:stretch>
                <a:fillRect/>
              </a:stretch>
            </p:blipFill>
            <p:spPr>
              <a:xfrm>
                <a:off x="4548332" y="10084650"/>
                <a:ext cx="1044000" cy="171953"/>
              </a:xfrm>
              <a:prstGeom prst="rect">
                <a:avLst/>
              </a:prstGeom>
            </p:spPr>
          </p:pic>
          <p:pic>
            <p:nvPicPr>
              <p:cNvPr id="102" name="Picture 1">
                <a:extLst>
                  <a:ext uri="{FF2B5EF4-FFF2-40B4-BE49-F238E27FC236}">
                    <a16:creationId xmlns:a16="http://schemas.microsoft.com/office/drawing/2014/main" id="{63C9742F-EE70-3054-30C4-0D0C6E74770F}"/>
                  </a:ext>
                </a:extLst>
              </p:cNvPr>
              <p:cNvPicPr>
                <a:picLocks noChangeAspect="1"/>
              </p:cNvPicPr>
              <p:nvPr/>
            </p:nvPicPr>
            <p:blipFill>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9918" b="10110"/>
              <a:stretch/>
            </p:blipFill>
            <p:spPr bwMode="auto">
              <a:xfrm flipV="1">
                <a:off x="8884644" y="7081565"/>
                <a:ext cx="4670569" cy="3234272"/>
              </a:xfrm>
              <a:prstGeom prst="rect">
                <a:avLst/>
              </a:prstGeom>
              <a:noFill/>
              <a:ln w="9525">
                <a:noFill/>
                <a:miter lim="800000"/>
                <a:headEnd/>
                <a:tailEnd/>
              </a:ln>
            </p:spPr>
          </p:pic>
          <p:pic>
            <p:nvPicPr>
              <p:cNvPr id="103" name="Picture 1">
                <a:extLst>
                  <a:ext uri="{FF2B5EF4-FFF2-40B4-BE49-F238E27FC236}">
                    <a16:creationId xmlns:a16="http://schemas.microsoft.com/office/drawing/2014/main" id="{DC6278D8-9C3A-E9BE-DE80-974388A2BB20}"/>
                  </a:ext>
                </a:extLst>
              </p:cNvPr>
              <p:cNvPicPr>
                <a:picLocks noChangeAspect="1"/>
              </p:cNvPicPr>
              <p:nvPr/>
            </p:nvPicPr>
            <p:blipFill>
              <a:blip r:embed="rId28" cstate="print">
                <a:extLst>
                  <a:ext uri="{BEBA8EAE-BF5A-486C-A8C5-ECC9F3942E4B}">
                    <a14:imgProps xmlns:a14="http://schemas.microsoft.com/office/drawing/2010/main">
                      <a14:imgLayer r:embed="rId29">
                        <a14:imgEffect>
                          <a14:brightnessContrast bright="40000" contrast="-40000"/>
                        </a14:imgEffect>
                      </a14:imgLayer>
                    </a14:imgProps>
                  </a:ext>
                </a:extLst>
              </a:blip>
              <a:srcRect t="9682" b="10199"/>
              <a:stretch/>
            </p:blipFill>
            <p:spPr bwMode="auto">
              <a:xfrm flipV="1">
                <a:off x="13444866" y="7098170"/>
                <a:ext cx="4375545" cy="3225616"/>
              </a:xfrm>
              <a:prstGeom prst="rect">
                <a:avLst/>
              </a:prstGeom>
              <a:noFill/>
              <a:ln w="9525">
                <a:noFill/>
                <a:miter lim="800000"/>
                <a:headEnd/>
                <a:tailEnd/>
              </a:ln>
            </p:spPr>
          </p:pic>
          <p:cxnSp>
            <p:nvCxnSpPr>
              <p:cNvPr id="104" name="直接连接符 15">
                <a:extLst>
                  <a:ext uri="{FF2B5EF4-FFF2-40B4-BE49-F238E27FC236}">
                    <a16:creationId xmlns:a16="http://schemas.microsoft.com/office/drawing/2014/main" id="{3A0E25AC-13C8-1990-50EF-08EF8E40E877}"/>
                  </a:ext>
                </a:extLst>
              </p:cNvPr>
              <p:cNvCxnSpPr/>
              <p:nvPr/>
            </p:nvCxnSpPr>
            <p:spPr>
              <a:xfrm>
                <a:off x="3338242" y="10129492"/>
                <a:ext cx="902368" cy="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05" name="文本框 104">
                <a:extLst>
                  <a:ext uri="{FF2B5EF4-FFF2-40B4-BE49-F238E27FC236}">
                    <a16:creationId xmlns:a16="http://schemas.microsoft.com/office/drawing/2014/main" id="{E06A4206-8093-0B88-6D29-A8AEB63E1654}"/>
                  </a:ext>
                </a:extLst>
              </p:cNvPr>
              <p:cNvSpPr txBox="1"/>
              <p:nvPr/>
            </p:nvSpPr>
            <p:spPr>
              <a:xfrm>
                <a:off x="3338242" y="9733453"/>
                <a:ext cx="982643" cy="369332"/>
              </a:xfrm>
              <a:prstGeom prst="rect">
                <a:avLst/>
              </a:prstGeom>
              <a:noFill/>
              <a:ln>
                <a:noFill/>
              </a:ln>
            </p:spPr>
            <p:txBody>
              <a:bodyPr wrap="square" rtlCol="0">
                <a:spAutoFit/>
              </a:bodyPr>
              <a:lstStyle/>
              <a:p>
                <a:r>
                  <a:rPr lang="en-US" b="1" dirty="0">
                    <a:latin typeface="Arial" panose="020B0604020202020204" pitchFamily="34" charset="0"/>
                    <a:cs typeface="Arial" panose="020B0604020202020204" pitchFamily="34" charset="0"/>
                  </a:rPr>
                  <a:t>10 </a:t>
                </a:r>
                <a:r>
                  <a:rPr lang="en-US" altLang="zh-CN" b="1" dirty="0">
                    <a:latin typeface="Arial" panose="020B0604020202020204" pitchFamily="34" charset="0"/>
                    <a:cs typeface="Arial" panose="020B0604020202020204" pitchFamily="34" charset="0"/>
                  </a:rPr>
                  <a:t>μm</a:t>
                </a:r>
                <a:endParaRPr lang="en-US" b="1" dirty="0">
                  <a:latin typeface="Arial" panose="020B0604020202020204" pitchFamily="34" charset="0"/>
                  <a:cs typeface="Arial" panose="020B0604020202020204" pitchFamily="34" charset="0"/>
                </a:endParaRPr>
              </a:p>
            </p:txBody>
          </p:sp>
          <p:cxnSp>
            <p:nvCxnSpPr>
              <p:cNvPr id="106" name="直接连接符 18">
                <a:extLst>
                  <a:ext uri="{FF2B5EF4-FFF2-40B4-BE49-F238E27FC236}">
                    <a16:creationId xmlns:a16="http://schemas.microsoft.com/office/drawing/2014/main" id="{A77BC247-3D11-00DD-8E66-A4E0476615A2}"/>
                  </a:ext>
                </a:extLst>
              </p:cNvPr>
              <p:cNvCxnSpPr/>
              <p:nvPr/>
            </p:nvCxnSpPr>
            <p:spPr>
              <a:xfrm>
                <a:off x="16617741" y="10111357"/>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7" name="文本框 106">
                <a:extLst>
                  <a:ext uri="{FF2B5EF4-FFF2-40B4-BE49-F238E27FC236}">
                    <a16:creationId xmlns:a16="http://schemas.microsoft.com/office/drawing/2014/main" id="{584B879D-CA7C-2299-728D-BE75FC2D64B7}"/>
                  </a:ext>
                </a:extLst>
              </p:cNvPr>
              <p:cNvSpPr txBox="1"/>
              <p:nvPr/>
            </p:nvSpPr>
            <p:spPr>
              <a:xfrm>
                <a:off x="16617741" y="9715318"/>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cxnSp>
            <p:nvCxnSpPr>
              <p:cNvPr id="108" name="直接连接符 18">
                <a:extLst>
                  <a:ext uri="{FF2B5EF4-FFF2-40B4-BE49-F238E27FC236}">
                    <a16:creationId xmlns:a16="http://schemas.microsoft.com/office/drawing/2014/main" id="{54E3A615-3C65-DBC1-C757-12203C1D6B74}"/>
                  </a:ext>
                </a:extLst>
              </p:cNvPr>
              <p:cNvCxnSpPr/>
              <p:nvPr/>
            </p:nvCxnSpPr>
            <p:spPr>
              <a:xfrm>
                <a:off x="12375189" y="1012614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09" name="文本框 108">
                <a:extLst>
                  <a:ext uri="{FF2B5EF4-FFF2-40B4-BE49-F238E27FC236}">
                    <a16:creationId xmlns:a16="http://schemas.microsoft.com/office/drawing/2014/main" id="{D4FF66F0-55F0-38DF-28B2-27147167FE13}"/>
                  </a:ext>
                </a:extLst>
              </p:cNvPr>
              <p:cNvSpPr txBox="1"/>
              <p:nvPr/>
            </p:nvSpPr>
            <p:spPr>
              <a:xfrm>
                <a:off x="12375189" y="973010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cxnSp>
            <p:nvCxnSpPr>
              <p:cNvPr id="110" name="直接连接符 18">
                <a:extLst>
                  <a:ext uri="{FF2B5EF4-FFF2-40B4-BE49-F238E27FC236}">
                    <a16:creationId xmlns:a16="http://schemas.microsoft.com/office/drawing/2014/main" id="{02DDB8EE-70A0-75C9-B32F-2D3659D7E9E5}"/>
                  </a:ext>
                </a:extLst>
              </p:cNvPr>
              <p:cNvCxnSpPr/>
              <p:nvPr/>
            </p:nvCxnSpPr>
            <p:spPr>
              <a:xfrm>
                <a:off x="7818346" y="1010609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111" name="文本框 110">
                <a:extLst>
                  <a:ext uri="{FF2B5EF4-FFF2-40B4-BE49-F238E27FC236}">
                    <a16:creationId xmlns:a16="http://schemas.microsoft.com/office/drawing/2014/main" id="{2D504BA0-C047-ABBE-CA16-B8283AF8166F}"/>
                  </a:ext>
                </a:extLst>
              </p:cNvPr>
              <p:cNvSpPr txBox="1"/>
              <p:nvPr/>
            </p:nvSpPr>
            <p:spPr>
              <a:xfrm>
                <a:off x="7818346" y="971005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sp>
            <p:nvSpPr>
              <p:cNvPr id="112" name="文本框 111">
                <a:extLst>
                  <a:ext uri="{FF2B5EF4-FFF2-40B4-BE49-F238E27FC236}">
                    <a16:creationId xmlns:a16="http://schemas.microsoft.com/office/drawing/2014/main" id="{F5E4CBA7-BCC1-7595-D8D9-398BE779D341}"/>
                  </a:ext>
                </a:extLst>
              </p:cNvPr>
              <p:cNvSpPr txBox="1"/>
              <p:nvPr/>
            </p:nvSpPr>
            <p:spPr>
              <a:xfrm>
                <a:off x="12772943" y="7309858"/>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113" name="文本框 112">
                <a:extLst>
                  <a:ext uri="{FF2B5EF4-FFF2-40B4-BE49-F238E27FC236}">
                    <a16:creationId xmlns:a16="http://schemas.microsoft.com/office/drawing/2014/main" id="{5EF2F240-7FF6-CD05-E26C-90B75B5F0DB1}"/>
                  </a:ext>
                </a:extLst>
              </p:cNvPr>
              <p:cNvSpPr txBox="1"/>
              <p:nvPr/>
            </p:nvSpPr>
            <p:spPr>
              <a:xfrm>
                <a:off x="16997539" y="7212280"/>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grpSp>
        <p:sp>
          <p:nvSpPr>
            <p:cNvPr id="115" name="文本框 114">
              <a:extLst>
                <a:ext uri="{FF2B5EF4-FFF2-40B4-BE49-F238E27FC236}">
                  <a16:creationId xmlns:a16="http://schemas.microsoft.com/office/drawing/2014/main" id="{BF9C9844-1E0C-98D0-9F13-63033C4607E8}"/>
                </a:ext>
              </a:extLst>
            </p:cNvPr>
            <p:cNvSpPr txBox="1"/>
            <p:nvPr/>
          </p:nvSpPr>
          <p:spPr>
            <a:xfrm>
              <a:off x="-1902157" y="8640763"/>
              <a:ext cx="1451429" cy="646331"/>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Pristine BPM (AEL)</a:t>
              </a:r>
              <a:endParaRPr lang="en-US" dirty="0">
                <a:latin typeface="Arial" panose="020B0604020202020204" pitchFamily="34" charset="0"/>
                <a:cs typeface="Arial" panose="020B0604020202020204" pitchFamily="34" charset="0"/>
              </a:endParaRPr>
            </a:p>
          </p:txBody>
        </p:sp>
        <p:cxnSp>
          <p:nvCxnSpPr>
            <p:cNvPr id="116" name="直接连接符 28">
              <a:extLst>
                <a:ext uri="{FF2B5EF4-FFF2-40B4-BE49-F238E27FC236}">
                  <a16:creationId xmlns:a16="http://schemas.microsoft.com/office/drawing/2014/main" id="{03BA0E56-D2F6-F172-F4D1-50F8E7896820}"/>
                </a:ext>
              </a:extLst>
            </p:cNvPr>
            <p:cNvCxnSpPr>
              <a:cxnSpLocks/>
            </p:cNvCxnSpPr>
            <p:nvPr/>
          </p:nvCxnSpPr>
          <p:spPr>
            <a:xfrm>
              <a:off x="155392" y="9209630"/>
              <a:ext cx="17400696" cy="59185"/>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117" name="文本框 17">
              <a:extLst>
                <a:ext uri="{FF2B5EF4-FFF2-40B4-BE49-F238E27FC236}">
                  <a16:creationId xmlns:a16="http://schemas.microsoft.com/office/drawing/2014/main" id="{DC8B4BDC-87DC-0F1A-A68E-147678973AAC}"/>
                </a:ext>
              </a:extLst>
            </p:cNvPr>
            <p:cNvSpPr txBox="1"/>
            <p:nvPr/>
          </p:nvSpPr>
          <p:spPr>
            <a:xfrm>
              <a:off x="155392" y="8735699"/>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118" name="文本框 18">
              <a:extLst>
                <a:ext uri="{FF2B5EF4-FFF2-40B4-BE49-F238E27FC236}">
                  <a16:creationId xmlns:a16="http://schemas.microsoft.com/office/drawing/2014/main" id="{4FC0C1EE-3FE9-B6B7-988B-E33B73B06571}"/>
                </a:ext>
              </a:extLst>
            </p:cNvPr>
            <p:cNvSpPr txBox="1"/>
            <p:nvPr/>
          </p:nvSpPr>
          <p:spPr>
            <a:xfrm>
              <a:off x="155392" y="9244944"/>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latin typeface="Arial" panose="020B0604020202020204" pitchFamily="34" charset="0"/>
                  <a:cs typeface="Arial" panose="020B0604020202020204" pitchFamily="34" charset="0"/>
                </a:rPr>
                <a:t>Surface</a:t>
              </a:r>
            </a:p>
          </p:txBody>
        </p:sp>
      </p:grpSp>
      <p:sp>
        <p:nvSpPr>
          <p:cNvPr id="120" name="文本框 119">
            <a:extLst>
              <a:ext uri="{FF2B5EF4-FFF2-40B4-BE49-F238E27FC236}">
                <a16:creationId xmlns:a16="http://schemas.microsoft.com/office/drawing/2014/main" id="{D924E777-ACAD-99B6-FCCA-768F6F7A7CAA}"/>
              </a:ext>
            </a:extLst>
          </p:cNvPr>
          <p:cNvSpPr txBox="1"/>
          <p:nvPr/>
        </p:nvSpPr>
        <p:spPr>
          <a:xfrm>
            <a:off x="74860" y="247801"/>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121" name="文本框 120">
            <a:extLst>
              <a:ext uri="{FF2B5EF4-FFF2-40B4-BE49-F238E27FC236}">
                <a16:creationId xmlns:a16="http://schemas.microsoft.com/office/drawing/2014/main" id="{EBF8B0F6-A156-B347-DD89-D78357BA9B51}"/>
              </a:ext>
            </a:extLst>
          </p:cNvPr>
          <p:cNvSpPr txBox="1"/>
          <p:nvPr/>
        </p:nvSpPr>
        <p:spPr>
          <a:xfrm>
            <a:off x="4392315" y="22770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122" name="文本框 121">
            <a:extLst>
              <a:ext uri="{FF2B5EF4-FFF2-40B4-BE49-F238E27FC236}">
                <a16:creationId xmlns:a16="http://schemas.microsoft.com/office/drawing/2014/main" id="{FE7BBD7B-5160-A818-135C-65C043248259}"/>
              </a:ext>
            </a:extLst>
          </p:cNvPr>
          <p:cNvSpPr txBox="1"/>
          <p:nvPr/>
        </p:nvSpPr>
        <p:spPr>
          <a:xfrm>
            <a:off x="8951721" y="26377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123" name="文本框 122">
            <a:extLst>
              <a:ext uri="{FF2B5EF4-FFF2-40B4-BE49-F238E27FC236}">
                <a16:creationId xmlns:a16="http://schemas.microsoft.com/office/drawing/2014/main" id="{4AE9C4C5-7570-2B6E-A9F8-4241AB712B3F}"/>
              </a:ext>
            </a:extLst>
          </p:cNvPr>
          <p:cNvSpPr txBox="1"/>
          <p:nvPr/>
        </p:nvSpPr>
        <p:spPr>
          <a:xfrm>
            <a:off x="13508075" y="31206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124" name="文本框 123">
            <a:extLst>
              <a:ext uri="{FF2B5EF4-FFF2-40B4-BE49-F238E27FC236}">
                <a16:creationId xmlns:a16="http://schemas.microsoft.com/office/drawing/2014/main" id="{52C8BDF7-2031-2772-3155-DD473B40E8DE}"/>
              </a:ext>
            </a:extLst>
          </p:cNvPr>
          <p:cNvSpPr txBox="1"/>
          <p:nvPr/>
        </p:nvSpPr>
        <p:spPr>
          <a:xfrm>
            <a:off x="116125" y="697205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25" name="文本框 124">
            <a:extLst>
              <a:ext uri="{FF2B5EF4-FFF2-40B4-BE49-F238E27FC236}">
                <a16:creationId xmlns:a16="http://schemas.microsoft.com/office/drawing/2014/main" id="{9A525CEE-5D7D-5690-A2B2-82590722795C}"/>
              </a:ext>
            </a:extLst>
          </p:cNvPr>
          <p:cNvSpPr txBox="1"/>
          <p:nvPr/>
        </p:nvSpPr>
        <p:spPr>
          <a:xfrm>
            <a:off x="4508749" y="697067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126" name="文本框 125">
            <a:extLst>
              <a:ext uri="{FF2B5EF4-FFF2-40B4-BE49-F238E27FC236}">
                <a16:creationId xmlns:a16="http://schemas.microsoft.com/office/drawing/2014/main" id="{B9CA7C9D-4E9C-1261-A2A7-70C5F4D7BF63}"/>
              </a:ext>
            </a:extLst>
          </p:cNvPr>
          <p:cNvSpPr txBox="1"/>
          <p:nvPr/>
        </p:nvSpPr>
        <p:spPr>
          <a:xfrm>
            <a:off x="8990492" y="6968059"/>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127" name="文本框 126">
            <a:extLst>
              <a:ext uri="{FF2B5EF4-FFF2-40B4-BE49-F238E27FC236}">
                <a16:creationId xmlns:a16="http://schemas.microsoft.com/office/drawing/2014/main" id="{9679B61F-6B49-074B-A213-5F90ABB67BD3}"/>
              </a:ext>
            </a:extLst>
          </p:cNvPr>
          <p:cNvSpPr txBox="1"/>
          <p:nvPr/>
        </p:nvSpPr>
        <p:spPr>
          <a:xfrm>
            <a:off x="13564805" y="704066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514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4DB978D1-44A2-00DE-BB4C-26550FF985A9}"/>
              </a:ext>
            </a:extLst>
          </p:cNvPr>
          <p:cNvSpPr/>
          <p:nvPr/>
        </p:nvSpPr>
        <p:spPr>
          <a:xfrm>
            <a:off x="3764471" y="648932"/>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11">
            <a:extLst>
              <a:ext uri="{FF2B5EF4-FFF2-40B4-BE49-F238E27FC236}">
                <a16:creationId xmlns:a16="http://schemas.microsoft.com/office/drawing/2014/main" id="{B0CADE92-5FA5-8EA0-A361-16DD60E35019}"/>
              </a:ext>
            </a:extLst>
          </p:cNvPr>
          <p:cNvCxnSpPr>
            <a:cxnSpLocks/>
            <a:stCxn id="36" idx="0"/>
            <a:endCxn id="36" idx="2"/>
          </p:cNvCxnSpPr>
          <p:nvPr/>
        </p:nvCxnSpPr>
        <p:spPr>
          <a:xfrm>
            <a:off x="4016425" y="648932"/>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A3CAA7D-FE2C-71E0-BB80-DC894C014657}"/>
              </a:ext>
            </a:extLst>
          </p:cNvPr>
          <p:cNvSpPr txBox="1"/>
          <p:nvPr/>
        </p:nvSpPr>
        <p:spPr>
          <a:xfrm>
            <a:off x="3557866"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40" name="连接符: 曲线 39">
            <a:extLst>
              <a:ext uri="{FF2B5EF4-FFF2-40B4-BE49-F238E27FC236}">
                <a16:creationId xmlns:a16="http://schemas.microsoft.com/office/drawing/2014/main" id="{99ECC3D1-AD19-A833-4C82-CC4B1D8B89F0}"/>
              </a:ext>
            </a:extLst>
          </p:cNvPr>
          <p:cNvCxnSpPr>
            <a:cxnSpLocks/>
          </p:cNvCxnSpPr>
          <p:nvPr/>
        </p:nvCxnSpPr>
        <p:spPr>
          <a:xfrm rot="10800000" flipH="1" flipV="1">
            <a:off x="4167147" y="3018007"/>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16" name="矩形: 圆角 115">
            <a:extLst>
              <a:ext uri="{FF2B5EF4-FFF2-40B4-BE49-F238E27FC236}">
                <a16:creationId xmlns:a16="http://schemas.microsoft.com/office/drawing/2014/main" id="{B8C0109E-FBC8-7EBD-ADF9-818300C33867}"/>
              </a:ext>
            </a:extLst>
          </p:cNvPr>
          <p:cNvSpPr/>
          <p:nvPr/>
        </p:nvSpPr>
        <p:spPr>
          <a:xfrm>
            <a:off x="8764200" y="-2341526"/>
            <a:ext cx="4195364" cy="2200208"/>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9443109" y="1419897"/>
            <a:ext cx="1670244" cy="118058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113" name="矩形: 圆角 112">
            <a:extLst>
              <a:ext uri="{FF2B5EF4-FFF2-40B4-BE49-F238E27FC236}">
                <a16:creationId xmlns:a16="http://schemas.microsoft.com/office/drawing/2014/main" id="{CD09667D-8864-BAD2-49B3-9FEB9FB9A41F}"/>
              </a:ext>
            </a:extLst>
          </p:cNvPr>
          <p:cNvSpPr/>
          <p:nvPr/>
        </p:nvSpPr>
        <p:spPr>
          <a:xfrm>
            <a:off x="7390503" y="5630790"/>
            <a:ext cx="5106708" cy="2464968"/>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8126026" y="2913148"/>
            <a:ext cx="1726755" cy="182243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4454647" y="-2315790"/>
            <a:ext cx="4007282" cy="220020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6201087" y="2909610"/>
            <a:ext cx="1855471" cy="144037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958217" y="657588"/>
            <a:ext cx="0" cy="4922710"/>
          </a:xfrm>
          <a:prstGeom prst="line">
            <a:avLst/>
          </a:prstGeom>
          <a:ln w="38100"/>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447900"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492869" y="649540"/>
            <a:ext cx="458985" cy="4885200"/>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矩形 4">
            <a:extLst>
              <a:ext uri="{FF2B5EF4-FFF2-40B4-BE49-F238E27FC236}">
                <a16:creationId xmlns:a16="http://schemas.microsoft.com/office/drawing/2014/main" id="{BD23B15C-EF33-C228-DF44-F2B3CD81E65B}"/>
              </a:ext>
            </a:extLst>
          </p:cNvPr>
          <p:cNvSpPr/>
          <p:nvPr/>
        </p:nvSpPr>
        <p:spPr>
          <a:xfrm>
            <a:off x="7756302" y="648932"/>
            <a:ext cx="457358" cy="48852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10923711" y="648936"/>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11175665" y="648936"/>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312897" y="181062"/>
            <a:ext cx="975303"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AEM</a:t>
            </a:r>
            <a:endParaRPr lang="zh-CN" altLang="en-US" sz="24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7232181" y="181062"/>
            <a:ext cx="2236402"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CEM/SCEM</a:t>
            </a:r>
            <a:endParaRPr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10685020"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5400000">
            <a:off x="10430163" y="1307104"/>
            <a:ext cx="564901" cy="50099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8759700" y="3018905"/>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2260038" y="657588"/>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2511992" y="657588"/>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2053433"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588127" y="1948070"/>
            <a:ext cx="788603"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Cl</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a:off x="14439472" y="631059"/>
            <a:ext cx="647" cy="4885200"/>
          </a:xfrm>
          <a:prstGeom prst="line">
            <a:avLst/>
          </a:prstGeom>
          <a:ln w="38100"/>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4519311"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29" name="箭头: 右 28">
            <a:extLst>
              <a:ext uri="{FF2B5EF4-FFF2-40B4-BE49-F238E27FC236}">
                <a16:creationId xmlns:a16="http://schemas.microsoft.com/office/drawing/2014/main" id="{B89B965E-C584-BA70-493A-1ADC6C6A746A}"/>
              </a:ext>
            </a:extLst>
          </p:cNvPr>
          <p:cNvSpPr/>
          <p:nvPr/>
        </p:nvSpPr>
        <p:spPr>
          <a:xfrm>
            <a:off x="7471620" y="4470871"/>
            <a:ext cx="1119996" cy="1643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88266" y="2079322"/>
            <a:ext cx="1018753" cy="1379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8337441" y="382082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8230090" y="3458090"/>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7736941" y="140821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8401528" y="473558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7458150" y="2064594"/>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8292904" y="4937699"/>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640518" y="1812242"/>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8333756" y="170785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7408694" y="3181211"/>
            <a:ext cx="1159461" cy="155859"/>
          </a:xfrm>
          <a:prstGeom prst="leftArrow">
            <a:avLst/>
          </a:prstGeom>
          <a:noFill/>
          <a:ln w="28575">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728664" y="2788029"/>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637861" y="2274127"/>
            <a:ext cx="272947" cy="3325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622522" y="3414477"/>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743540" y="390462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793731" y="473558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669949" y="499807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520156" y="713664"/>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520156" y="1494746"/>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520156" y="237995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520156" y="328463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520156" y="412362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520156" y="498581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830228" y="62000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830228" y="147819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830228" y="233638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830228" y="319278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830228" y="405097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830228" y="490916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1152648" y="773168"/>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391197" y="7458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AC</a:t>
            </a:r>
            <a:endParaRPr lang="zh-CN" altLang="en-US" sz="2400"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6352852" y="773167"/>
            <a:ext cx="1245561"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SWBC</a:t>
            </a:r>
            <a:endParaRPr lang="zh-CN" altLang="en-US" sz="2400"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8967897" y="7311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BC</a:t>
            </a:r>
            <a:endParaRPr lang="zh-CN" altLang="en-US" sz="2400"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11530943" y="2601174"/>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2515402" y="655770"/>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2767356" y="655770"/>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2276710" y="168518"/>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3308966" y="746689"/>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1905033" y="3033838"/>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1157129" y="3293295"/>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3414062" y="3032398"/>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2918921" y="2924712"/>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368180" y="657588"/>
            <a:ext cx="14571618" cy="48852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4505808" y="-1901474"/>
            <a:ext cx="3877388"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7780906" y="6119563"/>
            <a:ext cx="4433406" cy="830997"/>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BC</a:t>
            </a:r>
          </a:p>
        </p:txBody>
      </p:sp>
      <p:sp>
        <p:nvSpPr>
          <p:cNvPr id="146" name="椭圆 145">
            <a:extLst>
              <a:ext uri="{FF2B5EF4-FFF2-40B4-BE49-F238E27FC236}">
                <a16:creationId xmlns:a16="http://schemas.microsoft.com/office/drawing/2014/main" id="{A0605E78-B79A-4971-AA91-CB3B344D6AB5}"/>
              </a:ext>
            </a:extLst>
          </p:cNvPr>
          <p:cNvSpPr/>
          <p:nvPr/>
        </p:nvSpPr>
        <p:spPr>
          <a:xfrm>
            <a:off x="6248923" y="-2226487"/>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9763857" y="5715568"/>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10858393" y="224407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10937807" y="1919482"/>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10917255" y="273185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8664626" y="3860523"/>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latin typeface="Arial" panose="020B0604020202020204" pitchFamily="34" charset="0"/>
              <a:cs typeface="Arial" panose="020B0604020202020204" pitchFamily="34" charset="0"/>
            </a:endParaRP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9544746" y="2089236"/>
            <a:ext cx="1125891" cy="477054"/>
          </a:xfrm>
          <a:prstGeom prst="rect">
            <a:avLst/>
          </a:prstGeom>
          <a:noFill/>
        </p:spPr>
        <p:txBody>
          <a:bodyPr wrap="square">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8811570" y="-1896437"/>
            <a:ext cx="4258720"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BPM</a:t>
            </a:r>
          </a:p>
          <a:p>
            <a:pPr algn="ctr"/>
            <a:r>
              <a:rPr lang="en-US" altLang="zh-CN" sz="2400"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08253" y="-2236459"/>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4831542" y="-1042430"/>
            <a:ext cx="3299347"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leakage of OH</a:t>
            </a:r>
            <a:r>
              <a:rPr lang="en-US" altLang="zh-CN" sz="2200" baseline="30000" dirty="0">
                <a:latin typeface="Arial" panose="020B0604020202020204" pitchFamily="34" charset="0"/>
                <a:cs typeface="Arial" panose="020B0604020202020204" pitchFamily="34" charset="0"/>
              </a:rPr>
              <a:t>-</a:t>
            </a:r>
            <a:endParaRPr lang="zh-CN" altLang="en-US" sz="2200"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8963061" y="-1085009"/>
            <a:ext cx="4553634"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Ca(OH)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7497461" y="6997286"/>
            <a:ext cx="4958848"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CaCO</a:t>
            </a:r>
            <a:r>
              <a:rPr lang="en-US" altLang="zh-CN" sz="2200"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9708306" y="1567548"/>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10819032" y="495024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11013229" y="514554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618584" y="3017776"/>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6212855" y="2896630"/>
            <a:ext cx="1697953" cy="142515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6082091" y="280847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450039" y="3820828"/>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solidFill>
                <a:srgbClr val="FF0000"/>
              </a:solidFill>
              <a:latin typeface="Arial" panose="020B0604020202020204" pitchFamily="34" charset="0"/>
              <a:cs typeface="Arial" panose="020B0604020202020204" pitchFamily="34" charset="0"/>
            </a:endParaRPr>
          </a:p>
          <a:p>
            <a:r>
              <a:rPr lang="en-US" altLang="zh-CN" sz="2500" dirty="0">
                <a:solidFill>
                  <a:srgbClr val="FF0000"/>
                </a:solidFill>
                <a:latin typeface="Arial" panose="020B0604020202020204" pitchFamily="34" charset="0"/>
                <a:cs typeface="Arial" panose="020B0604020202020204" pitchFamily="34" charset="0"/>
              </a:rPr>
              <a:t>Ca</a:t>
            </a:r>
            <a:r>
              <a:rPr lang="en-US" altLang="zh-CN" sz="2500" baseline="30000" dirty="0">
                <a:solidFill>
                  <a:srgbClr val="FF0000"/>
                </a:solidFill>
                <a:latin typeface="Arial" panose="020B0604020202020204" pitchFamily="34" charset="0"/>
                <a:cs typeface="Arial" panose="020B0604020202020204" pitchFamily="34" charset="0"/>
              </a:rPr>
              <a:t>2+</a:t>
            </a: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8114192" y="2904387"/>
            <a:ext cx="1746027" cy="18312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9669341" y="280336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9452976" y="1441872"/>
            <a:ext cx="1660378" cy="117924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9356603" y="1284732"/>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DBA5A9E2-8DEB-4DC0-4395-DB4B177A422D}"/>
              </a:ext>
            </a:extLst>
          </p:cNvPr>
          <p:cNvSpPr txBox="1"/>
          <p:nvPr/>
        </p:nvSpPr>
        <p:spPr>
          <a:xfrm>
            <a:off x="2937536" y="2534956"/>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cxnSp>
        <p:nvCxnSpPr>
          <p:cNvPr id="46" name="直接箭头连接符 45">
            <a:extLst>
              <a:ext uri="{FF2B5EF4-FFF2-40B4-BE49-F238E27FC236}">
                <a16:creationId xmlns:a16="http://schemas.microsoft.com/office/drawing/2014/main" id="{04B0680A-2BDE-1315-E881-74978A6D34F5}"/>
              </a:ext>
            </a:extLst>
          </p:cNvPr>
          <p:cNvCxnSpPr>
            <a:cxnSpLocks/>
          </p:cNvCxnSpPr>
          <p:nvPr/>
        </p:nvCxnSpPr>
        <p:spPr>
          <a:xfrm flipH="1" flipV="1">
            <a:off x="6114403" y="-141318"/>
            <a:ext cx="459610" cy="3050928"/>
          </a:xfrm>
          <a:prstGeom prst="straightConnector1">
            <a:avLst/>
          </a:prstGeom>
          <a:ln w="38100">
            <a:solidFill>
              <a:schemeClr val="accent6">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2" name="直接箭头连接符 51">
            <a:extLst>
              <a:ext uri="{FF2B5EF4-FFF2-40B4-BE49-F238E27FC236}">
                <a16:creationId xmlns:a16="http://schemas.microsoft.com/office/drawing/2014/main" id="{F357AA80-0F2F-61D3-4D8B-765CB4B6EEBA}"/>
              </a:ext>
            </a:extLst>
          </p:cNvPr>
          <p:cNvCxnSpPr>
            <a:cxnSpLocks/>
          </p:cNvCxnSpPr>
          <p:nvPr/>
        </p:nvCxnSpPr>
        <p:spPr>
          <a:xfrm>
            <a:off x="9468583" y="4735587"/>
            <a:ext cx="197928" cy="102312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0655142-DAD9-7E1B-ABEC-85C6C631C184}"/>
              </a:ext>
            </a:extLst>
          </p:cNvPr>
          <p:cNvCxnSpPr>
            <a:cxnSpLocks/>
          </p:cNvCxnSpPr>
          <p:nvPr/>
        </p:nvCxnSpPr>
        <p:spPr>
          <a:xfrm flipV="1">
            <a:off x="10030233" y="-167014"/>
            <a:ext cx="299990" cy="1586911"/>
          </a:xfrm>
          <a:prstGeom prst="straightConnector1">
            <a:avLst/>
          </a:prstGeom>
          <a:ln w="38100">
            <a:solidFill>
              <a:srgbClr val="E260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5759D2C-BB09-1303-ABE8-283C56497FC0}"/>
              </a:ext>
            </a:extLst>
          </p:cNvPr>
          <p:cNvSpPr txBox="1"/>
          <p:nvPr/>
        </p:nvSpPr>
        <p:spPr>
          <a:xfrm>
            <a:off x="4710910" y="3099189"/>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4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525"/>
          <a:ext cx="5562600" cy="4487863"/>
        </p:xfrm>
        <a:graphic>
          <a:graphicData uri="http://schemas.openxmlformats.org/presentationml/2006/ole">
            <mc:AlternateContent xmlns:mc="http://schemas.openxmlformats.org/markup-compatibility/2006">
              <mc:Choice xmlns:v="urn:schemas-microsoft-com:vml" Requires="v">
                <p:oleObj name="Graph" r:id="rId3" imgW="9381744" imgH="7569708" progId="Origin95.Graph">
                  <p:embed/>
                </p:oleObj>
              </mc:Choice>
              <mc:Fallback>
                <p:oleObj name="Graph" r:id="rId3"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4"/>
                      <a:stretch>
                        <a:fillRect/>
                      </a:stretch>
                    </p:blipFill>
                    <p:spPr>
                      <a:xfrm>
                        <a:off x="0" y="-9525"/>
                        <a:ext cx="5562600" cy="44878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1748198907"/>
              </p:ext>
            </p:extLst>
          </p:nvPr>
        </p:nvGraphicFramePr>
        <p:xfrm>
          <a:off x="6029325" y="90488"/>
          <a:ext cx="6388100" cy="4487862"/>
        </p:xfrm>
        <a:graphic>
          <a:graphicData uri="http://schemas.openxmlformats.org/presentationml/2006/ole">
            <mc:AlternateContent xmlns:mc="http://schemas.openxmlformats.org/markup-compatibility/2006">
              <mc:Choice xmlns:v="urn:schemas-microsoft-com:vml" Requires="v">
                <p:oleObj name="Graph" r:id="rId5" imgW="10823448" imgH="7604760" progId="Origin95.Graph">
                  <p:embed/>
                </p:oleObj>
              </mc:Choice>
              <mc:Fallback>
                <p:oleObj name="Graph" r:id="rId5"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6"/>
                      <a:stretch>
                        <a:fillRect/>
                      </a:stretch>
                    </p:blipFill>
                    <p:spPr>
                      <a:xfrm>
                        <a:off x="6029325" y="90488"/>
                        <a:ext cx="6388100" cy="448786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2248275175"/>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7" imgW="10332720" imgH="7633716" progId="Origin95.Graph">
                  <p:embed/>
                </p:oleObj>
              </mc:Choice>
              <mc:Fallback>
                <p:oleObj name="Graph" r:id="rId7"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8"/>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2474883846"/>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0"/>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918858550"/>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1" imgW="10922508" imgH="7504176" progId="Origin95.Graph">
                  <p:embed/>
                </p:oleObj>
              </mc:Choice>
              <mc:Fallback>
                <p:oleObj name="Graph" r:id="rId11"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2"/>
                      <a:stretch>
                        <a:fillRect/>
                      </a:stretch>
                    </p:blipFill>
                    <p:spPr>
                      <a:xfrm>
                        <a:off x="2983010" y="9431042"/>
                        <a:ext cx="6435152" cy="4421361"/>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130027"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727309" y="14521993"/>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f</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1871341" y="432038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343173" y="14562247"/>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g</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2655662966"/>
              </p:ext>
            </p:extLst>
          </p:nvPr>
        </p:nvGraphicFramePr>
        <p:xfrm>
          <a:off x="8514272" y="14798992"/>
          <a:ext cx="5761010" cy="4361231"/>
        </p:xfrm>
        <a:graphic>
          <a:graphicData uri="http://schemas.openxmlformats.org/presentationml/2006/ole">
            <mc:AlternateContent xmlns:mc="http://schemas.openxmlformats.org/markup-compatibility/2006">
              <mc:Choice xmlns:v="urn:schemas-microsoft-com:vml" Requires="v">
                <p:oleObj name="Graph" r:id="rId3" imgW="10224516" imgH="7740396" progId="Origin95.Graph">
                  <p:embed/>
                </p:oleObj>
              </mc:Choice>
              <mc:Fallback>
                <p:oleObj name="Graph" r:id="rId3"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4"/>
                      <a:stretch>
                        <a:fillRect/>
                      </a:stretch>
                    </p:blipFill>
                    <p:spPr>
                      <a:xfrm>
                        <a:off x="8514272" y="14798992"/>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5" imgW="9294876" imgH="7286244" progId="Origin95.Graph">
                  <p:embed/>
                </p:oleObj>
              </mc:Choice>
              <mc:Fallback>
                <p:oleObj name="Graph" r:id="rId5"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6"/>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716709805"/>
              </p:ext>
            </p:extLst>
          </p:nvPr>
        </p:nvGraphicFramePr>
        <p:xfrm>
          <a:off x="7757008" y="8711"/>
          <a:ext cx="5808984" cy="4573157"/>
        </p:xfrm>
        <a:graphic>
          <a:graphicData uri="http://schemas.openxmlformats.org/presentationml/2006/ole">
            <mc:AlternateContent xmlns:mc="http://schemas.openxmlformats.org/markup-compatibility/2006">
              <mc:Choice xmlns:v="urn:schemas-microsoft-com:vml" Requires="v">
                <p:oleObj name="Graph" r:id="rId7" imgW="9267444" imgH="7296912" progId="Origin95.Graph">
                  <p:embed/>
                </p:oleObj>
              </mc:Choice>
              <mc:Fallback>
                <p:oleObj name="Graph" r:id="rId7"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8"/>
                      <a:stretch>
                        <a:fillRect/>
                      </a:stretch>
                    </p:blipFill>
                    <p:spPr>
                      <a:xfrm>
                        <a:off x="7757008"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4190220072"/>
              </p:ext>
            </p:extLst>
          </p:nvPr>
        </p:nvGraphicFramePr>
        <p:xfrm>
          <a:off x="1794658" y="4747739"/>
          <a:ext cx="8300793" cy="4570026"/>
        </p:xfrm>
        <a:graphic>
          <a:graphicData uri="http://schemas.openxmlformats.org/presentationml/2006/ole">
            <mc:AlternateContent xmlns:mc="http://schemas.openxmlformats.org/markup-compatibility/2006">
              <mc:Choice xmlns:v="urn:schemas-microsoft-com:vml" Requires="v">
                <p:oleObj name="Graph" r:id="rId9" imgW="14068044" imgH="7744968" progId="Origin95.Graph">
                  <p:embed/>
                </p:oleObj>
              </mc:Choice>
              <mc:Fallback>
                <p:oleObj name="Graph" r:id="rId9"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0"/>
                      <a:stretch>
                        <a:fillRect/>
                      </a:stretch>
                    </p:blipFill>
                    <p:spPr>
                      <a:xfrm>
                        <a:off x="1794658" y="4747739"/>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3110332749"/>
              </p:ext>
            </p:extLst>
          </p:nvPr>
        </p:nvGraphicFramePr>
        <p:xfrm>
          <a:off x="1970874" y="14712606"/>
          <a:ext cx="6096610" cy="4570025"/>
        </p:xfrm>
        <a:graphic>
          <a:graphicData uri="http://schemas.openxmlformats.org/presentationml/2006/ole">
            <mc:AlternateContent xmlns:mc="http://schemas.openxmlformats.org/markup-compatibility/2006">
              <mc:Choice xmlns:v="urn:schemas-microsoft-com:vml" Requires="v">
                <p:oleObj name="Graph" r:id="rId11" imgW="10942320" imgH="8202168" progId="Origin95.Graph">
                  <p:embed/>
                </p:oleObj>
              </mc:Choice>
              <mc:Fallback>
                <p:oleObj name="Graph" r:id="rId11"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2"/>
                      <a:stretch>
                        <a:fillRect/>
                      </a:stretch>
                    </p:blipFill>
                    <p:spPr>
                      <a:xfrm>
                        <a:off x="1970874" y="14712606"/>
                        <a:ext cx="6096610" cy="4570025"/>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EB6BA4F5-DA22-F463-CF42-7E8BDF39368B}"/>
              </a:ext>
            </a:extLst>
          </p:cNvPr>
          <p:cNvGraphicFramePr>
            <a:graphicFrameLocks noChangeAspect="1"/>
          </p:cNvGraphicFramePr>
          <p:nvPr>
            <p:extLst>
              <p:ext uri="{D42A27DB-BD31-4B8C-83A1-F6EECF244321}">
                <p14:modId xmlns:p14="http://schemas.microsoft.com/office/powerpoint/2010/main" val="2386605152"/>
              </p:ext>
            </p:extLst>
          </p:nvPr>
        </p:nvGraphicFramePr>
        <p:xfrm>
          <a:off x="8125104" y="9554510"/>
          <a:ext cx="6292850" cy="4816662"/>
        </p:xfrm>
        <a:graphic>
          <a:graphicData uri="http://schemas.openxmlformats.org/presentationml/2006/ole">
            <mc:AlternateContent xmlns:mc="http://schemas.openxmlformats.org/markup-compatibility/2006">
              <mc:Choice xmlns:v="urn:schemas-microsoft-com:vml" Requires="v">
                <p:oleObj name="Graph" r:id="rId13" imgW="9802368" imgH="7502652" progId="Origin95.Graph">
                  <p:embed/>
                </p:oleObj>
              </mc:Choice>
              <mc:Fallback>
                <p:oleObj name="Graph" r:id="rId13" imgW="9802368" imgH="7502652" progId="Origin95.Graph">
                  <p:embed/>
                  <p:pic>
                    <p:nvPicPr>
                      <p:cNvPr id="4" name="对象 3">
                        <a:extLst>
                          <a:ext uri="{FF2B5EF4-FFF2-40B4-BE49-F238E27FC236}">
                            <a16:creationId xmlns:a16="http://schemas.microsoft.com/office/drawing/2014/main" id="{EB6BA4F5-DA22-F463-CF42-7E8BDF39368B}"/>
                          </a:ext>
                        </a:extLst>
                      </p:cNvPr>
                      <p:cNvPicPr/>
                      <p:nvPr/>
                    </p:nvPicPr>
                    <p:blipFill>
                      <a:blip r:embed="rId14"/>
                      <a:stretch>
                        <a:fillRect/>
                      </a:stretch>
                    </p:blipFill>
                    <p:spPr>
                      <a:xfrm>
                        <a:off x="8125104" y="9554510"/>
                        <a:ext cx="6292850" cy="481666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A2BE77-AA1A-54B2-B460-9F35C5095B5D}"/>
              </a:ext>
            </a:extLst>
          </p:cNvPr>
          <p:cNvGraphicFramePr>
            <a:graphicFrameLocks noChangeAspect="1"/>
          </p:cNvGraphicFramePr>
          <p:nvPr>
            <p:extLst>
              <p:ext uri="{D42A27DB-BD31-4B8C-83A1-F6EECF244321}">
                <p14:modId xmlns:p14="http://schemas.microsoft.com/office/powerpoint/2010/main" val="2850893687"/>
              </p:ext>
            </p:extLst>
          </p:nvPr>
        </p:nvGraphicFramePr>
        <p:xfrm>
          <a:off x="1774632" y="9483635"/>
          <a:ext cx="6292852" cy="4816663"/>
        </p:xfrm>
        <a:graphic>
          <a:graphicData uri="http://schemas.openxmlformats.org/presentationml/2006/ole">
            <mc:AlternateContent xmlns:mc="http://schemas.openxmlformats.org/markup-compatibility/2006">
              <mc:Choice xmlns:v="urn:schemas-microsoft-com:vml" Requires="v">
                <p:oleObj name="Graph" r:id="rId15" imgW="9802368" imgH="7502652" progId="Origin95.Graph">
                  <p:embed/>
                </p:oleObj>
              </mc:Choice>
              <mc:Fallback>
                <p:oleObj name="Graph" r:id="rId15" imgW="9802368" imgH="7502652" progId="Origin95.Graph">
                  <p:embed/>
                  <p:pic>
                    <p:nvPicPr>
                      <p:cNvPr id="6" name="对象 5">
                        <a:extLst>
                          <a:ext uri="{FF2B5EF4-FFF2-40B4-BE49-F238E27FC236}">
                            <a16:creationId xmlns:a16="http://schemas.microsoft.com/office/drawing/2014/main" id="{59A2BE77-AA1A-54B2-B460-9F35C5095B5D}"/>
                          </a:ext>
                        </a:extLst>
                      </p:cNvPr>
                      <p:cNvPicPr/>
                      <p:nvPr/>
                    </p:nvPicPr>
                    <p:blipFill>
                      <a:blip r:embed="rId16"/>
                      <a:stretch>
                        <a:fillRect/>
                      </a:stretch>
                    </p:blipFill>
                    <p:spPr>
                      <a:xfrm>
                        <a:off x="1774632" y="9483635"/>
                        <a:ext cx="6292852" cy="4816663"/>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B22E029C-79F1-69D3-B0D2-AAB41990E3B8}"/>
              </a:ext>
            </a:extLst>
          </p:cNvPr>
          <p:cNvSpPr txBox="1"/>
          <p:nvPr/>
        </p:nvSpPr>
        <p:spPr>
          <a:xfrm>
            <a:off x="1717012" y="960151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CCCA5262-2534-E89A-8B26-02C3154BD593}"/>
              </a:ext>
            </a:extLst>
          </p:cNvPr>
          <p:cNvSpPr txBox="1"/>
          <p:nvPr/>
        </p:nvSpPr>
        <p:spPr>
          <a:xfrm>
            <a:off x="8332876" y="964177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174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9477734"/>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2864" y="3199217"/>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4558" y="6336903"/>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9510971"/>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9513847"/>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9470118"/>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3162" y="3212469"/>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2616" y="3230480"/>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2375" y="3180166"/>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70411" y="6336903"/>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401846" y="6355836"/>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8248" y="6317852"/>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96513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11959958"/>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967974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11959958"/>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8653" y="33659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2733" y="5674556"/>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40532" y="339434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4972" y="5674556"/>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7369" y="649827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81449" y="8806882"/>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9248" y="65266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3688" y="8806882"/>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10565683"/>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4684" y="4080189"/>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4683" y="4573285"/>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4683" y="7401653"/>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947773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60877" y="319320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60877" y="631386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948126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95033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949851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7656"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2114" y="320959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7119"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8119" y="6330209"/>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4643" y="635583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6000" y="633665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5E0D2935-E7C7-60D1-B4B8-25D8373AC6C5}"/>
              </a:ext>
            </a:extLst>
          </p:cNvPr>
          <p:cNvSpPr txBox="1"/>
          <p:nvPr/>
        </p:nvSpPr>
        <p:spPr>
          <a:xfrm>
            <a:off x="-2409689" y="1141296"/>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17" name="文本框 16">
            <a:extLst>
              <a:ext uri="{FF2B5EF4-FFF2-40B4-BE49-F238E27FC236}">
                <a16:creationId xmlns:a16="http://schemas.microsoft.com/office/drawing/2014/main" id="{C20BE8EA-B539-0272-3023-07439760005F}"/>
              </a:ext>
            </a:extLst>
          </p:cNvPr>
          <p:cNvSpPr txBox="1"/>
          <p:nvPr/>
        </p:nvSpPr>
        <p:spPr>
          <a:xfrm>
            <a:off x="-2409690" y="1048469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8" name="文本框 17">
            <a:extLst>
              <a:ext uri="{FF2B5EF4-FFF2-40B4-BE49-F238E27FC236}">
                <a16:creationId xmlns:a16="http://schemas.microsoft.com/office/drawing/2014/main" id="{F68D60F8-4608-F887-042B-E9472E23FB9D}"/>
              </a:ext>
            </a:extLst>
          </p:cNvPr>
          <p:cNvSpPr txBox="1"/>
          <p:nvPr/>
        </p:nvSpPr>
        <p:spPr>
          <a:xfrm>
            <a:off x="-2409689" y="4181193"/>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SWBC</a:t>
            </a:r>
          </a:p>
        </p:txBody>
      </p:sp>
      <p:sp>
        <p:nvSpPr>
          <p:cNvPr id="93" name="文本框 92">
            <a:extLst>
              <a:ext uri="{FF2B5EF4-FFF2-40B4-BE49-F238E27FC236}">
                <a16:creationId xmlns:a16="http://schemas.microsoft.com/office/drawing/2014/main" id="{E6B82B8C-E676-B11D-78DA-DC2C6EC28D3C}"/>
              </a:ext>
            </a:extLst>
          </p:cNvPr>
          <p:cNvSpPr txBox="1"/>
          <p:nvPr/>
        </p:nvSpPr>
        <p:spPr>
          <a:xfrm>
            <a:off x="-2409690" y="7499467"/>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BC</a:t>
            </a:r>
          </a:p>
        </p:txBody>
      </p:sp>
    </p:spTree>
    <p:extLst>
      <p:ext uri="{BB962C8B-B14F-4D97-AF65-F5344CB8AC3E}">
        <p14:creationId xmlns:p14="http://schemas.microsoft.com/office/powerpoint/2010/main" val="201019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2465533970"/>
              </p:ext>
            </p:extLst>
          </p:nvPr>
        </p:nvGraphicFramePr>
        <p:xfrm>
          <a:off x="6046788" y="4322763"/>
          <a:ext cx="5994400" cy="4570412"/>
        </p:xfrm>
        <a:graphic>
          <a:graphicData uri="http://schemas.openxmlformats.org/presentationml/2006/ole">
            <mc:AlternateContent xmlns:mc="http://schemas.openxmlformats.org/markup-compatibility/2006">
              <mc:Choice xmlns:v="urn:schemas-microsoft-com:vml" Requires="v">
                <p:oleObj name="Graph" r:id="rId3" imgW="10607040" imgH="8087868" progId="Origin95.Graph">
                  <p:embed/>
                </p:oleObj>
              </mc:Choice>
              <mc:Fallback>
                <p:oleObj name="Graph" r:id="rId3" imgW="10607040" imgH="8087868"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46788" y="4322763"/>
                        <a:ext cx="5994400" cy="4570412"/>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2730764288"/>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2910654555"/>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3079783555"/>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2405012405"/>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2681238348"/>
              </p:ext>
            </p:extLst>
          </p:nvPr>
        </p:nvGraphicFramePr>
        <p:xfrm>
          <a:off x="2141220" y="5182952"/>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82952"/>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1076675022"/>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4233264754"/>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24EA843-A38A-4B0F-8B0D-B25A5D41AEDE}">
  <ds:schemaRefs>
    <ds:schemaRef ds:uri="http://schemas.microsoft.com/office/2006/metadata/properties"/>
    <ds:schemaRef ds:uri="dcc1b037-3225-4fae-be35-69434cce0f04"/>
    <ds:schemaRef ds:uri="http://schemas.microsoft.com/office/infopath/2007/PartnerControls"/>
    <ds:schemaRef ds:uri="http://purl.org/dc/elements/1.1/"/>
    <ds:schemaRef ds:uri="http://purl.org/dc/terms/"/>
    <ds:schemaRef ds:uri="http://www.w3.org/XML/1998/namespace"/>
    <ds:schemaRef ds:uri="http://schemas.microsoft.com/office/2006/documentManagement/types"/>
    <ds:schemaRef ds:uri="http://purl.org/dc/dcmitype/"/>
    <ds:schemaRef ds:uri="http://schemas.openxmlformats.org/package/2006/metadata/core-properties"/>
    <ds:schemaRef ds:uri="504b3997-0012-4476-b23f-9670be081898"/>
  </ds:schemaRefs>
</ds:datastoreItem>
</file>

<file path=customXml/itemProps3.xml><?xml version="1.0" encoding="utf-8"?>
<ds:datastoreItem xmlns:ds="http://schemas.openxmlformats.org/officeDocument/2006/customXml" ds:itemID="{34603E67-BDBD-4AB3-B648-39D8C68DC243}">
  <ds:schemaRefs>
    <ds:schemaRef ds:uri="http://schemas.microsoft.com/sharepoint/v3/contenttype/fo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6473</TotalTime>
  <Words>1907</Words>
  <Application>Microsoft Office PowerPoint</Application>
  <PresentationFormat>自定义</PresentationFormat>
  <Paragraphs>365</Paragraphs>
  <Slides>16</Slides>
  <Notes>16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4" baseType="lpstr">
      <vt:lpstr>等线</vt:lpstr>
      <vt:lpstr>等线 Light</vt:lpstr>
      <vt:lpstr>Arial</vt:lpstr>
      <vt:lpstr>Calibri</vt:lpstr>
      <vt:lpstr>Calibri Light</vt:lpstr>
      <vt:lpstr>Times New Roman</vt:lpstr>
      <vt:lpstr>Office 2013 - 2022 主题</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#NI YUQIN#</cp:lastModifiedBy>
  <cp:revision>6</cp:revision>
  <dcterms:created xsi:type="dcterms:W3CDTF">2023-10-25T07:45:23Z</dcterms:created>
  <dcterms:modified xsi:type="dcterms:W3CDTF">2025-02-07T07:20:07Z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